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A13_8EC8D5C.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7"/>
  </p:notesMasterIdLst>
  <p:handoutMasterIdLst>
    <p:handoutMasterId r:id="rId18"/>
  </p:handoutMasterIdLst>
  <p:sldIdLst>
    <p:sldId id="2561" r:id="rId5"/>
    <p:sldId id="2563" r:id="rId6"/>
    <p:sldId id="2564" r:id="rId7"/>
    <p:sldId id="2579" r:id="rId8"/>
    <p:sldId id="2566" r:id="rId9"/>
    <p:sldId id="2567" r:id="rId10"/>
    <p:sldId id="2568" r:id="rId11"/>
    <p:sldId id="2571" r:id="rId12"/>
    <p:sldId id="2572" r:id="rId13"/>
    <p:sldId id="2573" r:id="rId14"/>
    <p:sldId id="2578" r:id="rId15"/>
    <p:sldId id="25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39" userDrawn="1">
          <p15:clr>
            <a:srgbClr val="A4A3A4"/>
          </p15:clr>
        </p15:guide>
        <p15:guide id="2" pos="729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A78505-DAEB-C507-DC88-9334CC8EE00D}" name="Derek Barnes" initials="DB" userId="S::derek.barnes@hpaoht.ca::8997f946-62f4-447d-8009-f2451a458fe1" providerId="AD"/>
  <p188:author id="{ED093341-6D6B-2427-C603-6C28DEFBB9FF}" name="Joelle Lewis" initials="JL" userId="S::joelle.lewis@hpaoht.ca::915002d7-0280-418f-bc8d-793bf6a908b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357"/>
    <a:srgbClr val="84C175"/>
    <a:srgbClr val="06B3BA"/>
    <a:srgbClr val="116DB6"/>
    <a:srgbClr val="FAD41F"/>
    <a:srgbClr val="2DA357"/>
    <a:srgbClr val="EDB41D"/>
    <a:srgbClr val="F0B510"/>
    <a:srgbClr val="FBBA0B"/>
    <a:srgbClr val="004B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5C8F9B-1D8D-4957-A966-40AC748FCE34}" v="371" dt="2025-01-16T14:27:47.5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737" autoAdjust="0"/>
  </p:normalViewPr>
  <p:slideViewPr>
    <p:cSldViewPr snapToGrid="0">
      <p:cViewPr varScale="1">
        <p:scale>
          <a:sx n="51" d="100"/>
          <a:sy n="51" d="100"/>
        </p:scale>
        <p:origin x="1232" y="264"/>
      </p:cViewPr>
      <p:guideLst>
        <p:guide orient="horz" pos="4239"/>
        <p:guide pos="7296"/>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omments/modernComment_A13_8EC8D5C.xml><?xml version="1.0" encoding="utf-8"?>
<p188:cmLst xmlns:a="http://schemas.openxmlformats.org/drawingml/2006/main" xmlns:r="http://schemas.openxmlformats.org/officeDocument/2006/relationships" xmlns:p188="http://schemas.microsoft.com/office/powerpoint/2018/8/main">
  <p188:cm id="{A3E8F7A1-471A-49E9-8DA6-40604CCA9BE1}" authorId="{ED093341-6D6B-2427-C603-6C28DEFBB9FF}" created="2025-01-15T18:56:06.576">
    <ac:txMkLst xmlns:ac="http://schemas.microsoft.com/office/drawing/2013/main/command">
      <pc:docMk xmlns:pc="http://schemas.microsoft.com/office/powerpoint/2013/main/command"/>
      <pc:sldMk xmlns:pc="http://schemas.microsoft.com/office/powerpoint/2013/main/command" cId="149720412" sldId="2579"/>
      <ac:spMk id="5" creationId="{292FE64F-810E-412A-A788-7265E05A0C7C}"/>
      <ac:txMk cp="231" len="55">
        <ac:context len="408" hash="664742743"/>
      </ac:txMk>
    </ac:txMkLst>
    <p188:pos x="3105509" y="2846716"/>
    <p188:txBody>
      <a:bodyPr/>
      <a:lstStyle/>
      <a:p>
        <a:r>
          <a:rPr lang="en-US"/>
          <a:t>[@Derek Barnes] edit if this is the one that costs money</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_rels/data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CB65FC-770D-48A4-87A7-2DF7EDC83190}" type="doc">
      <dgm:prSet loTypeId="urn:microsoft.com/office/officeart/2024/3/layout/verticalVisualTextBlock1" loCatId="Picture" qsTypeId="urn:microsoft.com/office/officeart/2005/8/quickstyle/simple4" qsCatId="simple" csTypeId="urn:microsoft.com/office/officeart/2005/8/colors/accent0_3" csCatId="mainScheme" phldr="1"/>
      <dgm:spPr/>
      <dgm:t>
        <a:bodyPr/>
        <a:lstStyle/>
        <a:p>
          <a:endParaRPr lang="en-CA"/>
        </a:p>
      </dgm:t>
    </dgm:pt>
    <dgm:pt modelId="{576C4631-3B6A-46D2-80B2-8F109598078A}">
      <dgm:prSet custT="1"/>
      <dgm:spPr/>
      <dgm:t>
        <a:bodyPr/>
        <a:lstStyle/>
        <a:p>
          <a:pPr>
            <a:lnSpc>
              <a:spcPct val="100000"/>
            </a:lnSpc>
            <a:defRPr b="1"/>
          </a:pPr>
          <a:r>
            <a:rPr lang="en-CA" sz="2400" b="0" dirty="0">
              <a:latin typeface="Roboto Medium" panose="02000000000000000000" pitchFamily="2" charset="0"/>
              <a:ea typeface="Roboto Medium" panose="02000000000000000000" pitchFamily="2" charset="0"/>
            </a:rPr>
            <a:t>Mandatory Compliance Standards</a:t>
          </a:r>
        </a:p>
      </dgm:t>
    </dgm:pt>
    <dgm:pt modelId="{02E6775B-490A-4EF6-A9FD-2089B5DD82B1}" type="parTrans" cxnId="{8B6AA52C-CE46-4E6B-84F0-7C94D0AEB2F4}">
      <dgm:prSet/>
      <dgm:spPr/>
      <dgm:t>
        <a:bodyPr/>
        <a:lstStyle/>
        <a:p>
          <a:endParaRPr lang="en-CA"/>
        </a:p>
      </dgm:t>
    </dgm:pt>
    <dgm:pt modelId="{FDC1521A-924F-4601-B1D6-67DD1BAA3C24}" type="sibTrans" cxnId="{8B6AA52C-CE46-4E6B-84F0-7C94D0AEB2F4}">
      <dgm:prSet/>
      <dgm:spPr/>
      <dgm:t>
        <a:bodyPr/>
        <a:lstStyle/>
        <a:p>
          <a:pPr>
            <a:lnSpc>
              <a:spcPct val="100000"/>
            </a:lnSpc>
            <a:defRPr b="1"/>
          </a:pPr>
          <a:endParaRPr lang="en-CA"/>
        </a:p>
      </dgm:t>
    </dgm:pt>
    <dgm:pt modelId="{8E4CA5E1-A84D-4F88-AD2F-5A35E6203132}">
      <dgm:prSet custT="1"/>
      <dgm:spPr/>
      <dgm:t>
        <a:bodyPr/>
        <a:lstStyle/>
        <a:p>
          <a:pPr>
            <a:lnSpc>
              <a:spcPct val="100000"/>
            </a:lnSpc>
          </a:pPr>
          <a:r>
            <a:rPr lang="en-CA" sz="2000" dirty="0">
              <a:latin typeface="Roboto Light" panose="02000000000000000000" pitchFamily="2" charset="0"/>
              <a:ea typeface="Roboto Light" panose="02000000000000000000" pitchFamily="2" charset="0"/>
            </a:rPr>
            <a:t>Meeting Service Accountability Agreement (SAA) deliverables is essential for maintaining compliance within our organization and fostering trust with stakeholders.</a:t>
          </a:r>
        </a:p>
      </dgm:t>
    </dgm:pt>
    <dgm:pt modelId="{3D0A0BE6-40CA-4F2E-BA12-805C240A6CD7}" type="parTrans" cxnId="{26DC97F8-AED8-472B-80BB-CA4F16B52306}">
      <dgm:prSet/>
      <dgm:spPr/>
      <dgm:t>
        <a:bodyPr/>
        <a:lstStyle/>
        <a:p>
          <a:endParaRPr lang="en-CA"/>
        </a:p>
      </dgm:t>
    </dgm:pt>
    <dgm:pt modelId="{99818A7E-C2E4-4B3C-9AE3-B415ED9FC852}" type="sibTrans" cxnId="{26DC97F8-AED8-472B-80BB-CA4F16B52306}">
      <dgm:prSet/>
      <dgm:spPr/>
      <dgm:t>
        <a:bodyPr/>
        <a:lstStyle/>
        <a:p>
          <a:endParaRPr lang="en-CA"/>
        </a:p>
      </dgm:t>
    </dgm:pt>
    <dgm:pt modelId="{A2038844-5C09-4F80-926F-A50467230D3B}">
      <dgm:prSet custT="1"/>
      <dgm:spPr/>
      <dgm:t>
        <a:bodyPr/>
        <a:lstStyle/>
        <a:p>
          <a:pPr>
            <a:lnSpc>
              <a:spcPct val="100000"/>
            </a:lnSpc>
            <a:defRPr b="1"/>
          </a:pPr>
          <a:r>
            <a:rPr lang="en-CA" sz="2400" b="0" dirty="0">
              <a:latin typeface="Roboto Medium" panose="02000000000000000000" pitchFamily="2" charset="0"/>
              <a:ea typeface="Roboto Medium" panose="02000000000000000000" pitchFamily="2" charset="0"/>
            </a:rPr>
            <a:t>Collective Responsibility</a:t>
          </a:r>
        </a:p>
      </dgm:t>
    </dgm:pt>
    <dgm:pt modelId="{94875011-5668-4673-8013-26E79DFEE418}" type="parTrans" cxnId="{AC9BEB2F-F738-4218-A811-94E246B99562}">
      <dgm:prSet/>
      <dgm:spPr/>
      <dgm:t>
        <a:bodyPr/>
        <a:lstStyle/>
        <a:p>
          <a:endParaRPr lang="en-CA"/>
        </a:p>
      </dgm:t>
    </dgm:pt>
    <dgm:pt modelId="{95B34B26-0C4E-4105-B00E-25EBDD9501FC}" type="sibTrans" cxnId="{AC9BEB2F-F738-4218-A811-94E246B99562}">
      <dgm:prSet/>
      <dgm:spPr/>
      <dgm:t>
        <a:bodyPr/>
        <a:lstStyle/>
        <a:p>
          <a:pPr>
            <a:lnSpc>
              <a:spcPct val="100000"/>
            </a:lnSpc>
            <a:defRPr b="1"/>
          </a:pPr>
          <a:endParaRPr lang="en-CA"/>
        </a:p>
      </dgm:t>
    </dgm:pt>
    <dgm:pt modelId="{1DE40686-386F-4ED1-B3F2-8AA5D967FE46}">
      <dgm:prSet custT="1"/>
      <dgm:spPr/>
      <dgm:t>
        <a:bodyPr/>
        <a:lstStyle/>
        <a:p>
          <a:pPr>
            <a:lnSpc>
              <a:spcPct val="100000"/>
            </a:lnSpc>
          </a:pPr>
          <a:r>
            <a:rPr lang="en-CA" sz="2000" dirty="0">
              <a:latin typeface="Roboto Light" panose="02000000000000000000" pitchFamily="2" charset="0"/>
              <a:ea typeface="Roboto Light" panose="02000000000000000000" pitchFamily="2" charset="0"/>
            </a:rPr>
            <a:t>It is our shared responsibility to ensure that compliance standards are met to create an equitable working environment.</a:t>
          </a:r>
        </a:p>
      </dgm:t>
    </dgm:pt>
    <dgm:pt modelId="{8BB6BABF-C5C0-43EC-8AAA-5B6D224FDC61}" type="parTrans" cxnId="{E8E9444C-9198-4962-A95E-BFBA8F33E351}">
      <dgm:prSet/>
      <dgm:spPr/>
      <dgm:t>
        <a:bodyPr/>
        <a:lstStyle/>
        <a:p>
          <a:endParaRPr lang="en-CA"/>
        </a:p>
      </dgm:t>
    </dgm:pt>
    <dgm:pt modelId="{E4721C38-002C-42E1-8D8E-A1B8EC1F033C}" type="sibTrans" cxnId="{E8E9444C-9198-4962-A95E-BFBA8F33E351}">
      <dgm:prSet/>
      <dgm:spPr/>
      <dgm:t>
        <a:bodyPr/>
        <a:lstStyle/>
        <a:p>
          <a:endParaRPr lang="en-CA"/>
        </a:p>
      </dgm:t>
    </dgm:pt>
    <dgm:pt modelId="{D7CDB6EB-2941-4D65-BB17-8C5CA38E0BAE}">
      <dgm:prSet custT="1"/>
      <dgm:spPr/>
      <dgm:t>
        <a:bodyPr/>
        <a:lstStyle/>
        <a:p>
          <a:pPr>
            <a:lnSpc>
              <a:spcPct val="100000"/>
            </a:lnSpc>
            <a:defRPr b="1"/>
          </a:pPr>
          <a:r>
            <a:rPr lang="en-CA" sz="2400" b="0" dirty="0">
              <a:latin typeface="Roboto Medium" panose="02000000000000000000" pitchFamily="2" charset="0"/>
              <a:ea typeface="Roboto Medium" panose="02000000000000000000" pitchFamily="2" charset="0"/>
            </a:rPr>
            <a:t>Equitable Environment</a:t>
          </a:r>
        </a:p>
      </dgm:t>
    </dgm:pt>
    <dgm:pt modelId="{A6DD7B03-1FED-48D8-A8D1-196842BE4E26}" type="parTrans" cxnId="{1380CD27-D9B0-4396-9DE1-5148B950E586}">
      <dgm:prSet/>
      <dgm:spPr/>
      <dgm:t>
        <a:bodyPr/>
        <a:lstStyle/>
        <a:p>
          <a:endParaRPr lang="en-CA"/>
        </a:p>
      </dgm:t>
    </dgm:pt>
    <dgm:pt modelId="{B601A09F-A397-4DB5-92A6-8CC185F2E63A}" type="sibTrans" cxnId="{1380CD27-D9B0-4396-9DE1-5148B950E586}">
      <dgm:prSet/>
      <dgm:spPr/>
      <dgm:t>
        <a:bodyPr/>
        <a:lstStyle/>
        <a:p>
          <a:endParaRPr lang="en-CA"/>
        </a:p>
      </dgm:t>
    </dgm:pt>
    <dgm:pt modelId="{2FAC6701-4D88-4B4C-A338-EEF20AE3E3C6}">
      <dgm:prSet custT="1"/>
      <dgm:spPr/>
      <dgm:t>
        <a:bodyPr/>
        <a:lstStyle/>
        <a:p>
          <a:pPr>
            <a:lnSpc>
              <a:spcPct val="100000"/>
            </a:lnSpc>
          </a:pPr>
          <a:r>
            <a:rPr lang="en-CA" sz="2000" dirty="0">
              <a:latin typeface="Roboto Light" panose="02000000000000000000" pitchFamily="2" charset="0"/>
              <a:ea typeface="Roboto Light" panose="02000000000000000000" pitchFamily="2" charset="0"/>
            </a:rPr>
            <a:t>Striving for compliance helps our organization work towards a more equitable environment for everyone involved.</a:t>
          </a:r>
        </a:p>
      </dgm:t>
    </dgm:pt>
    <dgm:pt modelId="{84C86819-468A-4ABB-BB1A-01EEED82F1A7}" type="parTrans" cxnId="{DBEE55F6-36C2-4861-8D50-AED78C3DA6A1}">
      <dgm:prSet/>
      <dgm:spPr/>
      <dgm:t>
        <a:bodyPr/>
        <a:lstStyle/>
        <a:p>
          <a:endParaRPr lang="en-CA"/>
        </a:p>
      </dgm:t>
    </dgm:pt>
    <dgm:pt modelId="{D1374785-FF95-4F1A-9D8C-825A74B3981C}" type="sibTrans" cxnId="{DBEE55F6-36C2-4861-8D50-AED78C3DA6A1}">
      <dgm:prSet/>
      <dgm:spPr/>
      <dgm:t>
        <a:bodyPr/>
        <a:lstStyle/>
        <a:p>
          <a:endParaRPr lang="en-CA"/>
        </a:p>
      </dgm:t>
    </dgm:pt>
    <dgm:pt modelId="{2A4ECD4C-F51C-4279-AB2B-4802C73B631E}" type="pres">
      <dgm:prSet presAssocID="{B5CB65FC-770D-48A4-87A7-2DF7EDC83190}" presName="Root" presStyleCnt="0">
        <dgm:presLayoutVars>
          <dgm:dir/>
          <dgm:resizeHandles val="exact"/>
        </dgm:presLayoutVars>
      </dgm:prSet>
      <dgm:spPr/>
    </dgm:pt>
    <dgm:pt modelId="{88465051-8AC5-4AD9-980F-845F6AE35664}" type="pres">
      <dgm:prSet presAssocID="{576C4631-3B6A-46D2-80B2-8F109598078A}" presName="Composite" presStyleCnt="0"/>
      <dgm:spPr/>
    </dgm:pt>
    <dgm:pt modelId="{27938EDB-31FB-4FB3-8360-43C077EF0810}" type="pres">
      <dgm:prSet presAssocID="{576C4631-3B6A-46D2-80B2-8F109598078A}" presName="Picture"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r="20494" b="-8"/>
          <a:stretch/>
        </a:blipFill>
      </dgm:spPr>
      <dgm:extLst>
        <a:ext uri="{E40237B7-FDA0-4F09-8148-C483321AD2D9}">
          <dgm14:cNvPr xmlns:dgm14="http://schemas.microsoft.com/office/drawing/2010/diagram" id="0" name="" descr="Row of red checkmarks on a clipboard."/>
        </a:ext>
      </dgm:extLst>
    </dgm:pt>
    <dgm:pt modelId="{72B649C6-ABB4-43D4-835D-9B75730C4B34}" type="pres">
      <dgm:prSet presAssocID="{576C4631-3B6A-46D2-80B2-8F109598078A}" presName="Subtitle" presStyleLbl="revTx" presStyleIdx="0" presStyleCnt="6">
        <dgm:presLayoutVars>
          <dgm:chMax val="0"/>
          <dgm:bulletEnabled/>
        </dgm:presLayoutVars>
      </dgm:prSet>
      <dgm:spPr/>
    </dgm:pt>
    <dgm:pt modelId="{52B8FB85-903A-4FBC-8C64-B6CFB950FC8E}" type="pres">
      <dgm:prSet presAssocID="{576C4631-3B6A-46D2-80B2-8F109598078A}" presName="Description" presStyleLbl="revTx" presStyleIdx="1" presStyleCnt="6">
        <dgm:presLayoutVars>
          <dgm:bulletEnabled/>
        </dgm:presLayoutVars>
      </dgm:prSet>
      <dgm:spPr/>
    </dgm:pt>
    <dgm:pt modelId="{88ED3305-DC3E-4F36-B6FB-D4511EEA1D0F}" type="pres">
      <dgm:prSet presAssocID="{FDC1521A-924F-4601-B1D6-67DD1BAA3C24}" presName="sibTrans" presStyleLbl="sibTrans2D1" presStyleIdx="0" presStyleCnt="0"/>
      <dgm:spPr/>
    </dgm:pt>
    <dgm:pt modelId="{8B0FE3E6-A8ED-4B9E-93B7-03329033A64E}" type="pres">
      <dgm:prSet presAssocID="{A2038844-5C09-4F80-926F-A50467230D3B}" presName="Composite" presStyleCnt="0"/>
      <dgm:spPr/>
    </dgm:pt>
    <dgm:pt modelId="{E9DB197D-CC91-4610-BB02-DFF2801F80AA}" type="pres">
      <dgm:prSet presAssocID="{A2038844-5C09-4F80-926F-A50467230D3B}" presName="Picture" presStyleLbl="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l="25691" r="7562" b="5"/>
          <a:stretch/>
        </a:blipFill>
      </dgm:spPr>
      <dgm:extLst>
        <a:ext uri="{E40237B7-FDA0-4F09-8148-C483321AD2D9}">
          <dgm14:cNvPr xmlns:dgm14="http://schemas.microsoft.com/office/drawing/2010/diagram" id="0" name="" descr="Business woman and her team"/>
        </a:ext>
      </dgm:extLst>
    </dgm:pt>
    <dgm:pt modelId="{7415A336-7E7E-4687-BB0A-F11756606D79}" type="pres">
      <dgm:prSet presAssocID="{A2038844-5C09-4F80-926F-A50467230D3B}" presName="Subtitle" presStyleLbl="revTx" presStyleIdx="2" presStyleCnt="6">
        <dgm:presLayoutVars>
          <dgm:chMax val="0"/>
          <dgm:bulletEnabled/>
        </dgm:presLayoutVars>
      </dgm:prSet>
      <dgm:spPr/>
    </dgm:pt>
    <dgm:pt modelId="{C2F33B55-5E0C-4155-AE89-3A6020BA0B81}" type="pres">
      <dgm:prSet presAssocID="{A2038844-5C09-4F80-926F-A50467230D3B}" presName="Description" presStyleLbl="revTx" presStyleIdx="3" presStyleCnt="6">
        <dgm:presLayoutVars>
          <dgm:bulletEnabled/>
        </dgm:presLayoutVars>
      </dgm:prSet>
      <dgm:spPr/>
    </dgm:pt>
    <dgm:pt modelId="{36F467DF-2CA9-477E-8CA5-A142E3E8E784}" type="pres">
      <dgm:prSet presAssocID="{95B34B26-0C4E-4105-B00E-25EBDD9501FC}" presName="sibTrans" presStyleLbl="sibTrans2D1" presStyleIdx="0" presStyleCnt="0"/>
      <dgm:spPr/>
    </dgm:pt>
    <dgm:pt modelId="{A7FC374E-F7E2-4221-9C88-4B2FB456DA70}" type="pres">
      <dgm:prSet presAssocID="{D7CDB6EB-2941-4D65-BB17-8C5CA38E0BAE}" presName="Composite" presStyleCnt="0"/>
      <dgm:spPr/>
    </dgm:pt>
    <dgm:pt modelId="{556BACF8-23F3-4F1C-B9AD-60E0420EA69D}" type="pres">
      <dgm:prSet presAssocID="{D7CDB6EB-2941-4D65-BB17-8C5CA38E0BAE}" presName="Picture" presStyleLbl="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l="18124" r="15129" b="5"/>
          <a:stretch/>
        </a:blipFill>
      </dgm:spPr>
      <dgm:extLst>
        <a:ext uri="{E40237B7-FDA0-4F09-8148-C483321AD2D9}">
          <dgm14:cNvPr xmlns:dgm14="http://schemas.microsoft.com/office/drawing/2010/diagram" id="0" name="" descr="Overhead view of wooden office desk with laptop, bottle, eyeglasses, headphones and other office supply"/>
        </a:ext>
      </dgm:extLst>
    </dgm:pt>
    <dgm:pt modelId="{942D13D1-C4F2-4F07-868F-EFFEB1B113F0}" type="pres">
      <dgm:prSet presAssocID="{D7CDB6EB-2941-4D65-BB17-8C5CA38E0BAE}" presName="Subtitle" presStyleLbl="revTx" presStyleIdx="4" presStyleCnt="6">
        <dgm:presLayoutVars>
          <dgm:chMax val="0"/>
          <dgm:bulletEnabled/>
        </dgm:presLayoutVars>
      </dgm:prSet>
      <dgm:spPr/>
    </dgm:pt>
    <dgm:pt modelId="{CF31C8CD-2112-431D-BC78-5D8089E26029}" type="pres">
      <dgm:prSet presAssocID="{D7CDB6EB-2941-4D65-BB17-8C5CA38E0BAE}" presName="Description" presStyleLbl="revTx" presStyleIdx="5" presStyleCnt="6">
        <dgm:presLayoutVars>
          <dgm:bulletEnabled/>
        </dgm:presLayoutVars>
      </dgm:prSet>
      <dgm:spPr/>
    </dgm:pt>
  </dgm:ptLst>
  <dgm:cxnLst>
    <dgm:cxn modelId="{C91FF414-F3F2-41D3-83ED-5E19EE4E2E0C}" type="presOf" srcId="{1DE40686-386F-4ED1-B3F2-8AA5D967FE46}" destId="{C2F33B55-5E0C-4155-AE89-3A6020BA0B81}" srcOrd="0" destOrd="0" presId="urn:microsoft.com/office/officeart/2024/3/layout/verticalVisualTextBlock1"/>
    <dgm:cxn modelId="{DB771027-32A1-47DF-923C-C57062E38E09}" type="presOf" srcId="{2FAC6701-4D88-4B4C-A338-EEF20AE3E3C6}" destId="{CF31C8CD-2112-431D-BC78-5D8089E26029}" srcOrd="0" destOrd="0" presId="urn:microsoft.com/office/officeart/2024/3/layout/verticalVisualTextBlock1"/>
    <dgm:cxn modelId="{1380CD27-D9B0-4396-9DE1-5148B950E586}" srcId="{B5CB65FC-770D-48A4-87A7-2DF7EDC83190}" destId="{D7CDB6EB-2941-4D65-BB17-8C5CA38E0BAE}" srcOrd="2" destOrd="0" parTransId="{A6DD7B03-1FED-48D8-A8D1-196842BE4E26}" sibTransId="{B601A09F-A397-4DB5-92A6-8CC185F2E63A}"/>
    <dgm:cxn modelId="{8B6AA52C-CE46-4E6B-84F0-7C94D0AEB2F4}" srcId="{B5CB65FC-770D-48A4-87A7-2DF7EDC83190}" destId="{576C4631-3B6A-46D2-80B2-8F109598078A}" srcOrd="0" destOrd="0" parTransId="{02E6775B-490A-4EF6-A9FD-2089B5DD82B1}" sibTransId="{FDC1521A-924F-4601-B1D6-67DD1BAA3C24}"/>
    <dgm:cxn modelId="{AC9BEB2F-F738-4218-A811-94E246B99562}" srcId="{B5CB65FC-770D-48A4-87A7-2DF7EDC83190}" destId="{A2038844-5C09-4F80-926F-A50467230D3B}" srcOrd="1" destOrd="0" parTransId="{94875011-5668-4673-8013-26E79DFEE418}" sibTransId="{95B34B26-0C4E-4105-B00E-25EBDD9501FC}"/>
    <dgm:cxn modelId="{DE9E7842-FACA-449F-92A6-255EEA7005E6}" type="presOf" srcId="{95B34B26-0C4E-4105-B00E-25EBDD9501FC}" destId="{36F467DF-2CA9-477E-8CA5-A142E3E8E784}" srcOrd="0" destOrd="0" presId="urn:microsoft.com/office/officeart/2024/3/layout/verticalVisualTextBlock1"/>
    <dgm:cxn modelId="{E8E9444C-9198-4962-A95E-BFBA8F33E351}" srcId="{A2038844-5C09-4F80-926F-A50467230D3B}" destId="{1DE40686-386F-4ED1-B3F2-8AA5D967FE46}" srcOrd="0" destOrd="0" parTransId="{8BB6BABF-C5C0-43EC-8AAA-5B6D224FDC61}" sibTransId="{E4721C38-002C-42E1-8D8E-A1B8EC1F033C}"/>
    <dgm:cxn modelId="{4A3D0357-38D7-4B24-B35D-84AF70DCDC29}" type="presOf" srcId="{576C4631-3B6A-46D2-80B2-8F109598078A}" destId="{72B649C6-ABB4-43D4-835D-9B75730C4B34}" srcOrd="0" destOrd="0" presId="urn:microsoft.com/office/officeart/2024/3/layout/verticalVisualTextBlock1"/>
    <dgm:cxn modelId="{8B538D57-BD33-4F8F-BDF1-A5C49A2FFE5D}" type="presOf" srcId="{FDC1521A-924F-4601-B1D6-67DD1BAA3C24}" destId="{88ED3305-DC3E-4F36-B6FB-D4511EEA1D0F}" srcOrd="0" destOrd="0" presId="urn:microsoft.com/office/officeart/2024/3/layout/verticalVisualTextBlock1"/>
    <dgm:cxn modelId="{CCB7F887-2AE1-4D9C-9460-22F00059B743}" type="presOf" srcId="{D7CDB6EB-2941-4D65-BB17-8C5CA38E0BAE}" destId="{942D13D1-C4F2-4F07-868F-EFFEB1B113F0}" srcOrd="0" destOrd="0" presId="urn:microsoft.com/office/officeart/2024/3/layout/verticalVisualTextBlock1"/>
    <dgm:cxn modelId="{4AE6FEBC-AC93-4DA8-9A9A-B8A6952AA602}" type="presOf" srcId="{A2038844-5C09-4F80-926F-A50467230D3B}" destId="{7415A336-7E7E-4687-BB0A-F11756606D79}" srcOrd="0" destOrd="0" presId="urn:microsoft.com/office/officeart/2024/3/layout/verticalVisualTextBlock1"/>
    <dgm:cxn modelId="{27C4B4E8-710F-4B96-8228-F9D2B6409F4B}" type="presOf" srcId="{8E4CA5E1-A84D-4F88-AD2F-5A35E6203132}" destId="{52B8FB85-903A-4FBC-8C64-B6CFB950FC8E}" srcOrd="0" destOrd="0" presId="urn:microsoft.com/office/officeart/2024/3/layout/verticalVisualTextBlock1"/>
    <dgm:cxn modelId="{970032EE-FE17-4889-AFF7-669A59E396B3}" type="presOf" srcId="{B5CB65FC-770D-48A4-87A7-2DF7EDC83190}" destId="{2A4ECD4C-F51C-4279-AB2B-4802C73B631E}" srcOrd="0" destOrd="0" presId="urn:microsoft.com/office/officeart/2024/3/layout/verticalVisualTextBlock1"/>
    <dgm:cxn modelId="{DBEE55F6-36C2-4861-8D50-AED78C3DA6A1}" srcId="{D7CDB6EB-2941-4D65-BB17-8C5CA38E0BAE}" destId="{2FAC6701-4D88-4B4C-A338-EEF20AE3E3C6}" srcOrd="0" destOrd="0" parTransId="{84C86819-468A-4ABB-BB1A-01EEED82F1A7}" sibTransId="{D1374785-FF95-4F1A-9D8C-825A74B3981C}"/>
    <dgm:cxn modelId="{26DC97F8-AED8-472B-80BB-CA4F16B52306}" srcId="{576C4631-3B6A-46D2-80B2-8F109598078A}" destId="{8E4CA5E1-A84D-4F88-AD2F-5A35E6203132}" srcOrd="0" destOrd="0" parTransId="{3D0A0BE6-40CA-4F2E-BA12-805C240A6CD7}" sibTransId="{99818A7E-C2E4-4B3C-9AE3-B415ED9FC852}"/>
    <dgm:cxn modelId="{36B137FF-44A2-49D6-986C-B2CAF5A79501}" type="presParOf" srcId="{2A4ECD4C-F51C-4279-AB2B-4802C73B631E}" destId="{88465051-8AC5-4AD9-980F-845F6AE35664}" srcOrd="0" destOrd="0" presId="urn:microsoft.com/office/officeart/2024/3/layout/verticalVisualTextBlock1"/>
    <dgm:cxn modelId="{E9CFBAA4-1C00-4F78-8CC3-74EA1192F109}" type="presParOf" srcId="{88465051-8AC5-4AD9-980F-845F6AE35664}" destId="{27938EDB-31FB-4FB3-8360-43C077EF0810}" srcOrd="0" destOrd="0" presId="urn:microsoft.com/office/officeart/2024/3/layout/verticalVisualTextBlock1"/>
    <dgm:cxn modelId="{CCB91629-ABB8-4B88-A70E-EE0FA2CE718F}" type="presParOf" srcId="{88465051-8AC5-4AD9-980F-845F6AE35664}" destId="{72B649C6-ABB4-43D4-835D-9B75730C4B34}" srcOrd="1" destOrd="0" presId="urn:microsoft.com/office/officeart/2024/3/layout/verticalVisualTextBlock1"/>
    <dgm:cxn modelId="{ACD9FE25-773D-479B-A1BC-07EA6C061996}" type="presParOf" srcId="{88465051-8AC5-4AD9-980F-845F6AE35664}" destId="{52B8FB85-903A-4FBC-8C64-B6CFB950FC8E}" srcOrd="2" destOrd="0" presId="urn:microsoft.com/office/officeart/2024/3/layout/verticalVisualTextBlock1"/>
    <dgm:cxn modelId="{4A2BE49C-612D-4AAF-82D0-EBE49B4A534B}" type="presParOf" srcId="{2A4ECD4C-F51C-4279-AB2B-4802C73B631E}" destId="{88ED3305-DC3E-4F36-B6FB-D4511EEA1D0F}" srcOrd="1" destOrd="0" presId="urn:microsoft.com/office/officeart/2024/3/layout/verticalVisualTextBlock1"/>
    <dgm:cxn modelId="{8A3D9F86-9CB8-4BE9-98B8-F76E9B43D6FE}" type="presParOf" srcId="{2A4ECD4C-F51C-4279-AB2B-4802C73B631E}" destId="{8B0FE3E6-A8ED-4B9E-93B7-03329033A64E}" srcOrd="2" destOrd="0" presId="urn:microsoft.com/office/officeart/2024/3/layout/verticalVisualTextBlock1"/>
    <dgm:cxn modelId="{5B7B9ED4-7083-4FA1-884F-923E33F6D366}" type="presParOf" srcId="{8B0FE3E6-A8ED-4B9E-93B7-03329033A64E}" destId="{E9DB197D-CC91-4610-BB02-DFF2801F80AA}" srcOrd="0" destOrd="0" presId="urn:microsoft.com/office/officeart/2024/3/layout/verticalVisualTextBlock1"/>
    <dgm:cxn modelId="{13EB0634-6780-4339-A0D0-75A38732026C}" type="presParOf" srcId="{8B0FE3E6-A8ED-4B9E-93B7-03329033A64E}" destId="{7415A336-7E7E-4687-BB0A-F11756606D79}" srcOrd="1" destOrd="0" presId="urn:microsoft.com/office/officeart/2024/3/layout/verticalVisualTextBlock1"/>
    <dgm:cxn modelId="{40A686B6-2D67-416B-9D04-FFD88707AAFB}" type="presParOf" srcId="{8B0FE3E6-A8ED-4B9E-93B7-03329033A64E}" destId="{C2F33B55-5E0C-4155-AE89-3A6020BA0B81}" srcOrd="2" destOrd="0" presId="urn:microsoft.com/office/officeart/2024/3/layout/verticalVisualTextBlock1"/>
    <dgm:cxn modelId="{CFF58109-595B-44F8-9DC1-90C83E6054FF}" type="presParOf" srcId="{2A4ECD4C-F51C-4279-AB2B-4802C73B631E}" destId="{36F467DF-2CA9-477E-8CA5-A142E3E8E784}" srcOrd="3" destOrd="0" presId="urn:microsoft.com/office/officeart/2024/3/layout/verticalVisualTextBlock1"/>
    <dgm:cxn modelId="{3D90B46B-B35E-4756-9204-8C8CB437F855}" type="presParOf" srcId="{2A4ECD4C-F51C-4279-AB2B-4802C73B631E}" destId="{A7FC374E-F7E2-4221-9C88-4B2FB456DA70}" srcOrd="4" destOrd="0" presId="urn:microsoft.com/office/officeart/2024/3/layout/verticalVisualTextBlock1"/>
    <dgm:cxn modelId="{E844918C-4A25-40B1-91B1-D1D7B07B2562}" type="presParOf" srcId="{A7FC374E-F7E2-4221-9C88-4B2FB456DA70}" destId="{556BACF8-23F3-4F1C-B9AD-60E0420EA69D}" srcOrd="0" destOrd="0" presId="urn:microsoft.com/office/officeart/2024/3/layout/verticalVisualTextBlock1"/>
    <dgm:cxn modelId="{0B969925-557C-485E-9BF1-9D44B2DFAAF9}" type="presParOf" srcId="{A7FC374E-F7E2-4221-9C88-4B2FB456DA70}" destId="{942D13D1-C4F2-4F07-868F-EFFEB1B113F0}" srcOrd="1" destOrd="0" presId="urn:microsoft.com/office/officeart/2024/3/layout/verticalVisualTextBlock1"/>
    <dgm:cxn modelId="{D89E5859-AA30-42F1-94D9-F840D43B29A6}" type="presParOf" srcId="{A7FC374E-F7E2-4221-9C88-4B2FB456DA70}" destId="{CF31C8CD-2112-431D-BC78-5D8089E26029}"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A8D4B5-3FFE-4F36-A712-76265504F2BE}"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en-CA"/>
        </a:p>
      </dgm:t>
    </dgm:pt>
    <dgm:pt modelId="{4032391D-54F2-46F9-9DED-45156DB09791}">
      <dgm:prSet custT="1"/>
      <dgm:spPr/>
      <dgm:t>
        <a:bodyPr/>
        <a:lstStyle/>
        <a:p>
          <a:pPr>
            <a:lnSpc>
              <a:spcPct val="100000"/>
            </a:lnSpc>
            <a:defRPr b="1"/>
          </a:pPr>
          <a:r>
            <a:rPr lang="en-CA" sz="2400" b="0" dirty="0">
              <a:latin typeface="Roboto Medium" panose="02000000000000000000" pitchFamily="2" charset="0"/>
              <a:ea typeface="Roboto Medium" panose="02000000000000000000" pitchFamily="2" charset="0"/>
            </a:rPr>
            <a:t>Leadership Support</a:t>
          </a:r>
        </a:p>
      </dgm:t>
    </dgm:pt>
    <dgm:pt modelId="{56A10A68-68A7-45E0-AC29-FA5638C5F5D0}" type="parTrans" cxnId="{261099FD-F965-4488-B184-40B859FC2ECC}">
      <dgm:prSet/>
      <dgm:spPr/>
      <dgm:t>
        <a:bodyPr/>
        <a:lstStyle/>
        <a:p>
          <a:endParaRPr lang="en-CA"/>
        </a:p>
      </dgm:t>
    </dgm:pt>
    <dgm:pt modelId="{3880FF3F-969D-4180-BD96-53629689DDA3}" type="sibTrans" cxnId="{261099FD-F965-4488-B184-40B859FC2ECC}">
      <dgm:prSet/>
      <dgm:spPr/>
      <dgm:t>
        <a:bodyPr/>
        <a:lstStyle/>
        <a:p>
          <a:pPr>
            <a:lnSpc>
              <a:spcPct val="100000"/>
            </a:lnSpc>
            <a:defRPr b="1"/>
          </a:pPr>
          <a:endParaRPr lang="en-CA"/>
        </a:p>
      </dgm:t>
    </dgm:pt>
    <dgm:pt modelId="{218283A2-F2EB-45CA-8BA7-C84C1272B5DC}">
      <dgm:prSet custT="1"/>
      <dgm:spPr/>
      <dgm:t>
        <a:bodyPr/>
        <a:lstStyle/>
        <a:p>
          <a:pPr>
            <a:lnSpc>
              <a:spcPct val="100000"/>
            </a:lnSpc>
          </a:pPr>
          <a:r>
            <a:rPr lang="en-CA" sz="2000" dirty="0">
              <a:latin typeface="Roboto Light" panose="02000000000000000000" pitchFamily="2" charset="0"/>
              <a:ea typeface="Roboto Light" panose="02000000000000000000" pitchFamily="2" charset="0"/>
            </a:rPr>
            <a:t>Our leadership is committed to supporting this initiative with the necessary resources for all staff members.</a:t>
          </a:r>
        </a:p>
      </dgm:t>
    </dgm:pt>
    <dgm:pt modelId="{5A0ED02E-87FC-4E01-83B3-5BE687811132}" type="parTrans" cxnId="{BBDF1F45-7673-40A9-806F-04E53BF4AC33}">
      <dgm:prSet/>
      <dgm:spPr/>
      <dgm:t>
        <a:bodyPr/>
        <a:lstStyle/>
        <a:p>
          <a:endParaRPr lang="en-CA"/>
        </a:p>
      </dgm:t>
    </dgm:pt>
    <dgm:pt modelId="{D000FFD9-6E0B-4556-A8D0-590BC2D673BA}" type="sibTrans" cxnId="{BBDF1F45-7673-40A9-806F-04E53BF4AC33}">
      <dgm:prSet/>
      <dgm:spPr/>
      <dgm:t>
        <a:bodyPr/>
        <a:lstStyle/>
        <a:p>
          <a:endParaRPr lang="en-CA"/>
        </a:p>
      </dgm:t>
    </dgm:pt>
    <dgm:pt modelId="{EF7736DE-CB7B-43B2-8B61-B6C312B087D0}">
      <dgm:prSet custT="1"/>
      <dgm:spPr/>
      <dgm:t>
        <a:bodyPr/>
        <a:lstStyle/>
        <a:p>
          <a:pPr>
            <a:lnSpc>
              <a:spcPct val="100000"/>
            </a:lnSpc>
            <a:defRPr b="1"/>
          </a:pPr>
          <a:r>
            <a:rPr lang="en-CA" sz="2400" b="0" dirty="0">
              <a:latin typeface="Roboto Medium" panose="02000000000000000000" pitchFamily="2" charset="0"/>
              <a:ea typeface="Roboto Medium" panose="02000000000000000000" pitchFamily="2" charset="0"/>
            </a:rPr>
            <a:t>Resource Allocation</a:t>
          </a:r>
        </a:p>
      </dgm:t>
    </dgm:pt>
    <dgm:pt modelId="{4B410180-97EE-47B1-B2BE-064F59928239}" type="parTrans" cxnId="{04E1ADC1-F519-4AD6-8A5B-361C9F5D9B63}">
      <dgm:prSet/>
      <dgm:spPr/>
      <dgm:t>
        <a:bodyPr/>
        <a:lstStyle/>
        <a:p>
          <a:endParaRPr lang="en-CA"/>
        </a:p>
      </dgm:t>
    </dgm:pt>
    <dgm:pt modelId="{D58F073C-3DAD-4EA9-9FD0-BE9593DC327A}" type="sibTrans" cxnId="{04E1ADC1-F519-4AD6-8A5B-361C9F5D9B63}">
      <dgm:prSet/>
      <dgm:spPr/>
      <dgm:t>
        <a:bodyPr/>
        <a:lstStyle/>
        <a:p>
          <a:pPr>
            <a:lnSpc>
              <a:spcPct val="100000"/>
            </a:lnSpc>
            <a:defRPr b="1"/>
          </a:pPr>
          <a:endParaRPr lang="en-CA"/>
        </a:p>
      </dgm:t>
    </dgm:pt>
    <dgm:pt modelId="{15CB9D0A-70E0-4328-A6FE-538C0B605CA7}">
      <dgm:prSet custT="1"/>
      <dgm:spPr/>
      <dgm:t>
        <a:bodyPr/>
        <a:lstStyle/>
        <a:p>
          <a:pPr>
            <a:lnSpc>
              <a:spcPct val="100000"/>
            </a:lnSpc>
          </a:pPr>
          <a:r>
            <a:rPr lang="en-CA" sz="2000" dirty="0">
              <a:latin typeface="Roboto Light" panose="02000000000000000000" pitchFamily="2" charset="0"/>
              <a:ea typeface="Roboto Light" panose="02000000000000000000" pitchFamily="2" charset="0"/>
            </a:rPr>
            <a:t>We are dedicated to providing essential resources that facilitate active participation from all staff.</a:t>
          </a:r>
        </a:p>
      </dgm:t>
    </dgm:pt>
    <dgm:pt modelId="{67FB02DF-10AE-4BF5-8BF7-6D33D7C09E16}" type="parTrans" cxnId="{0EBF0CE1-B2F5-4C8E-831D-BF52C27FF850}">
      <dgm:prSet/>
      <dgm:spPr/>
      <dgm:t>
        <a:bodyPr/>
        <a:lstStyle/>
        <a:p>
          <a:endParaRPr lang="en-CA"/>
        </a:p>
      </dgm:t>
    </dgm:pt>
    <dgm:pt modelId="{36622CE2-E9F3-49A8-8A08-BF619A8DE6C8}" type="sibTrans" cxnId="{0EBF0CE1-B2F5-4C8E-831D-BF52C27FF850}">
      <dgm:prSet/>
      <dgm:spPr/>
      <dgm:t>
        <a:bodyPr/>
        <a:lstStyle/>
        <a:p>
          <a:endParaRPr lang="en-CA"/>
        </a:p>
      </dgm:t>
    </dgm:pt>
    <dgm:pt modelId="{350E0349-EF2F-4142-B1F2-B35EC2A02EE7}">
      <dgm:prSet custT="1"/>
      <dgm:spPr/>
      <dgm:t>
        <a:bodyPr/>
        <a:lstStyle/>
        <a:p>
          <a:pPr>
            <a:lnSpc>
              <a:spcPct val="100000"/>
            </a:lnSpc>
            <a:defRPr b="1"/>
          </a:pPr>
          <a:r>
            <a:rPr lang="en-CA" sz="2400" b="0" dirty="0">
              <a:latin typeface="Roboto Medium" panose="02000000000000000000" pitchFamily="2" charset="0"/>
              <a:ea typeface="Roboto Medium" panose="02000000000000000000" pitchFamily="2" charset="0"/>
            </a:rPr>
            <a:t>Creating Change Together</a:t>
          </a:r>
        </a:p>
      </dgm:t>
    </dgm:pt>
    <dgm:pt modelId="{D8BAF9F3-AC37-459E-B77A-5E3298372294}" type="parTrans" cxnId="{385449F2-A582-4CEE-9562-F4C1BE320B8F}">
      <dgm:prSet/>
      <dgm:spPr/>
      <dgm:t>
        <a:bodyPr/>
        <a:lstStyle/>
        <a:p>
          <a:endParaRPr lang="en-CA"/>
        </a:p>
      </dgm:t>
    </dgm:pt>
    <dgm:pt modelId="{2F7CEC39-E0DE-4832-A9B6-97F2485C1CCA}" type="sibTrans" cxnId="{385449F2-A582-4CEE-9562-F4C1BE320B8F}">
      <dgm:prSet/>
      <dgm:spPr/>
      <dgm:t>
        <a:bodyPr/>
        <a:lstStyle/>
        <a:p>
          <a:endParaRPr lang="en-CA"/>
        </a:p>
      </dgm:t>
    </dgm:pt>
    <dgm:pt modelId="{56072DC5-EBAC-4B78-9DA8-FBFF14EA9F98}">
      <dgm:prSet custT="1"/>
      <dgm:spPr/>
      <dgm:t>
        <a:bodyPr/>
        <a:lstStyle/>
        <a:p>
          <a:pPr>
            <a:lnSpc>
              <a:spcPct val="100000"/>
            </a:lnSpc>
          </a:pPr>
          <a:r>
            <a:rPr lang="en-CA" sz="2000" dirty="0">
              <a:latin typeface="Roboto Light" panose="02000000000000000000" pitchFamily="2" charset="0"/>
              <a:ea typeface="Roboto Light" panose="02000000000000000000" pitchFamily="2" charset="0"/>
            </a:rPr>
            <a:t>By working together, we can drive impactful change within the organization and our community.</a:t>
          </a:r>
        </a:p>
      </dgm:t>
    </dgm:pt>
    <dgm:pt modelId="{EDDD59F7-64BD-4BC1-8480-A555EFD0A5AA}" type="parTrans" cxnId="{06CD9A91-1E2B-453D-9A40-ACAAD9F95BF7}">
      <dgm:prSet/>
      <dgm:spPr/>
      <dgm:t>
        <a:bodyPr/>
        <a:lstStyle/>
        <a:p>
          <a:endParaRPr lang="en-CA"/>
        </a:p>
      </dgm:t>
    </dgm:pt>
    <dgm:pt modelId="{F587DA70-593B-447A-BF34-EE693ABFB03C}" type="sibTrans" cxnId="{06CD9A91-1E2B-453D-9A40-ACAAD9F95BF7}">
      <dgm:prSet/>
      <dgm:spPr/>
      <dgm:t>
        <a:bodyPr/>
        <a:lstStyle/>
        <a:p>
          <a:endParaRPr lang="en-CA"/>
        </a:p>
      </dgm:t>
    </dgm:pt>
    <dgm:pt modelId="{CA4822FF-D0F7-4B2D-8459-0A5237692B50}" type="pres">
      <dgm:prSet presAssocID="{EEA8D4B5-3FFE-4F36-A712-76265504F2BE}" presName="Root" presStyleCnt="0">
        <dgm:presLayoutVars>
          <dgm:dir/>
          <dgm:resizeHandles val="exact"/>
        </dgm:presLayoutVars>
      </dgm:prSet>
      <dgm:spPr/>
    </dgm:pt>
    <dgm:pt modelId="{507591A7-58A4-479E-847E-88DC280C68D3}" type="pres">
      <dgm:prSet presAssocID="{4032391D-54F2-46F9-9DED-45156DB09791}" presName="Composite" presStyleCnt="0"/>
      <dgm:spPr/>
    </dgm:pt>
    <dgm:pt modelId="{07B46818-92D7-4F28-89DA-F5C2F6AD3CF7}" type="pres">
      <dgm:prSet presAssocID="{4032391D-54F2-46F9-9DED-45156DB09791}" presName="Picture"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l="24560" r="8693" b="5"/>
          <a:stretch/>
        </a:blipFill>
      </dgm:spPr>
      <dgm:extLst>
        <a:ext uri="{E40237B7-FDA0-4F09-8148-C483321AD2D9}">
          <dgm14:cNvPr xmlns:dgm14="http://schemas.microsoft.com/office/drawing/2010/diagram" id="0" name="" descr="People at a job interview"/>
        </a:ext>
      </dgm:extLst>
    </dgm:pt>
    <dgm:pt modelId="{D5A7ED97-673D-4A63-8485-47D7BB8D4D6C}" type="pres">
      <dgm:prSet presAssocID="{4032391D-54F2-46F9-9DED-45156DB09791}" presName="Subtitle" presStyleLbl="revTx" presStyleIdx="0" presStyleCnt="6">
        <dgm:presLayoutVars>
          <dgm:chMax val="0"/>
          <dgm:bulletEnabled/>
        </dgm:presLayoutVars>
      </dgm:prSet>
      <dgm:spPr/>
    </dgm:pt>
    <dgm:pt modelId="{15CE89C8-5EB2-48B8-8709-5C18AEEE7251}" type="pres">
      <dgm:prSet presAssocID="{4032391D-54F2-46F9-9DED-45156DB09791}" presName="Description" presStyleLbl="revTx" presStyleIdx="1" presStyleCnt="6">
        <dgm:presLayoutVars>
          <dgm:bulletEnabled/>
        </dgm:presLayoutVars>
      </dgm:prSet>
      <dgm:spPr/>
    </dgm:pt>
    <dgm:pt modelId="{FC79D321-7888-48FB-97B4-540F58A05395}" type="pres">
      <dgm:prSet presAssocID="{3880FF3F-969D-4180-BD96-53629689DDA3}" presName="sibTrans" presStyleLbl="sibTrans2D1" presStyleIdx="0" presStyleCnt="0"/>
      <dgm:spPr/>
    </dgm:pt>
    <dgm:pt modelId="{754AD677-46C0-473E-88FD-6092DF5E3EC6}" type="pres">
      <dgm:prSet presAssocID="{EF7736DE-CB7B-43B2-8B61-B6C312B087D0}" presName="Composite" presStyleCnt="0"/>
      <dgm:spPr/>
    </dgm:pt>
    <dgm:pt modelId="{696A650B-9C6F-466E-B564-1C0274E0B4A5}" type="pres">
      <dgm:prSet presAssocID="{EF7736DE-CB7B-43B2-8B61-B6C312B087D0}" presName="Picture" presStyleLbl="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l="10253" r="19754" b="10"/>
          <a:stretch/>
        </a:blipFill>
      </dgm:spPr>
      <dgm:extLst>
        <a:ext uri="{E40237B7-FDA0-4F09-8148-C483321AD2D9}">
          <dgm14:cNvPr xmlns:dgm14="http://schemas.microsoft.com/office/drawing/2010/diagram" id="0" name="" descr="office and school supplies."/>
        </a:ext>
      </dgm:extLst>
    </dgm:pt>
    <dgm:pt modelId="{8A35788C-9A5D-41C6-8D6D-CB1CBD1D5B9E}" type="pres">
      <dgm:prSet presAssocID="{EF7736DE-CB7B-43B2-8B61-B6C312B087D0}" presName="Subtitle" presStyleLbl="revTx" presStyleIdx="2" presStyleCnt="6">
        <dgm:presLayoutVars>
          <dgm:chMax val="0"/>
          <dgm:bulletEnabled/>
        </dgm:presLayoutVars>
      </dgm:prSet>
      <dgm:spPr/>
    </dgm:pt>
    <dgm:pt modelId="{844302CA-DAD1-46E8-8A65-83663715CF1B}" type="pres">
      <dgm:prSet presAssocID="{EF7736DE-CB7B-43B2-8B61-B6C312B087D0}" presName="Description" presStyleLbl="revTx" presStyleIdx="3" presStyleCnt="6">
        <dgm:presLayoutVars>
          <dgm:bulletEnabled/>
        </dgm:presLayoutVars>
      </dgm:prSet>
      <dgm:spPr/>
    </dgm:pt>
    <dgm:pt modelId="{879BC8CE-44D0-42DA-9622-089CCF4C06DC}" type="pres">
      <dgm:prSet presAssocID="{D58F073C-3DAD-4EA9-9FD0-BE9593DC327A}" presName="sibTrans" presStyleLbl="sibTrans2D1" presStyleIdx="0" presStyleCnt="0"/>
      <dgm:spPr/>
    </dgm:pt>
    <dgm:pt modelId="{845633EB-ED1C-4C7E-B3C5-EB5EA0EA88F6}" type="pres">
      <dgm:prSet presAssocID="{350E0349-EF2F-4142-B1F2-B35EC2A02EE7}" presName="Composite" presStyleCnt="0"/>
      <dgm:spPr/>
    </dgm:pt>
    <dgm:pt modelId="{5AD6F6A7-12B1-46D9-AC60-0E6E918EDCA7}" type="pres">
      <dgm:prSet presAssocID="{350E0349-EF2F-4142-B1F2-B35EC2A02EE7}" presName="Picture" presStyleLbl="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l="23358" r="9896" b="5"/>
          <a:stretch/>
        </a:blipFill>
      </dgm:spPr>
      <dgm:extLst>
        <a:ext uri="{E40237B7-FDA0-4F09-8148-C483321AD2D9}">
          <dgm14:cNvPr xmlns:dgm14="http://schemas.microsoft.com/office/drawing/2010/diagram" id="0" name="" descr="Three women brainstorming"/>
        </a:ext>
      </dgm:extLst>
    </dgm:pt>
    <dgm:pt modelId="{4808BEB8-6C50-421E-8A39-B1CECC3D1CE7}" type="pres">
      <dgm:prSet presAssocID="{350E0349-EF2F-4142-B1F2-B35EC2A02EE7}" presName="Subtitle" presStyleLbl="revTx" presStyleIdx="4" presStyleCnt="6">
        <dgm:presLayoutVars>
          <dgm:chMax val="0"/>
          <dgm:bulletEnabled/>
        </dgm:presLayoutVars>
      </dgm:prSet>
      <dgm:spPr/>
    </dgm:pt>
    <dgm:pt modelId="{4B40E3E5-9A7B-44F2-AD5B-4A0190F2E54C}" type="pres">
      <dgm:prSet presAssocID="{350E0349-EF2F-4142-B1F2-B35EC2A02EE7}" presName="Description" presStyleLbl="revTx" presStyleIdx="5" presStyleCnt="6">
        <dgm:presLayoutVars>
          <dgm:bulletEnabled/>
        </dgm:presLayoutVars>
      </dgm:prSet>
      <dgm:spPr/>
    </dgm:pt>
  </dgm:ptLst>
  <dgm:cxnLst>
    <dgm:cxn modelId="{7C1E6307-4F32-4CF3-8BAC-90A39341C9E7}" type="presOf" srcId="{3880FF3F-969D-4180-BD96-53629689DDA3}" destId="{FC79D321-7888-48FB-97B4-540F58A05395}" srcOrd="0" destOrd="0" presId="urn:microsoft.com/office/officeart/2024/3/layout/verticalVisualTextBlock1"/>
    <dgm:cxn modelId="{6EE3E428-3E7B-4A4E-831B-5E67ED997CCD}" type="presOf" srcId="{D58F073C-3DAD-4EA9-9FD0-BE9593DC327A}" destId="{879BC8CE-44D0-42DA-9622-089CCF4C06DC}" srcOrd="0" destOrd="0" presId="urn:microsoft.com/office/officeart/2024/3/layout/verticalVisualTextBlock1"/>
    <dgm:cxn modelId="{BBDF1F45-7673-40A9-806F-04E53BF4AC33}" srcId="{4032391D-54F2-46F9-9DED-45156DB09791}" destId="{218283A2-F2EB-45CA-8BA7-C84C1272B5DC}" srcOrd="0" destOrd="0" parTransId="{5A0ED02E-87FC-4E01-83B3-5BE687811132}" sibTransId="{D000FFD9-6E0B-4556-A8D0-590BC2D673BA}"/>
    <dgm:cxn modelId="{AE550B55-5D2E-4C1D-B83A-E5188FC872B4}" type="presOf" srcId="{EEA8D4B5-3FFE-4F36-A712-76265504F2BE}" destId="{CA4822FF-D0F7-4B2D-8459-0A5237692B50}" srcOrd="0" destOrd="0" presId="urn:microsoft.com/office/officeart/2024/3/layout/verticalVisualTextBlock1"/>
    <dgm:cxn modelId="{9D97BB78-28F8-419A-9B78-0C7E8F561394}" type="presOf" srcId="{56072DC5-EBAC-4B78-9DA8-FBFF14EA9F98}" destId="{4B40E3E5-9A7B-44F2-AD5B-4A0190F2E54C}" srcOrd="0" destOrd="0" presId="urn:microsoft.com/office/officeart/2024/3/layout/verticalVisualTextBlock1"/>
    <dgm:cxn modelId="{77095488-115C-40D4-A594-4DE17E8D9107}" type="presOf" srcId="{4032391D-54F2-46F9-9DED-45156DB09791}" destId="{D5A7ED97-673D-4A63-8485-47D7BB8D4D6C}" srcOrd="0" destOrd="0" presId="urn:microsoft.com/office/officeart/2024/3/layout/verticalVisualTextBlock1"/>
    <dgm:cxn modelId="{D274D98C-701D-40A3-B585-13B26609F927}" type="presOf" srcId="{15CB9D0A-70E0-4328-A6FE-538C0B605CA7}" destId="{844302CA-DAD1-46E8-8A65-83663715CF1B}" srcOrd="0" destOrd="0" presId="urn:microsoft.com/office/officeart/2024/3/layout/verticalVisualTextBlock1"/>
    <dgm:cxn modelId="{06CD9A91-1E2B-453D-9A40-ACAAD9F95BF7}" srcId="{350E0349-EF2F-4142-B1F2-B35EC2A02EE7}" destId="{56072DC5-EBAC-4B78-9DA8-FBFF14EA9F98}" srcOrd="0" destOrd="0" parTransId="{EDDD59F7-64BD-4BC1-8480-A555EFD0A5AA}" sibTransId="{F587DA70-593B-447A-BF34-EE693ABFB03C}"/>
    <dgm:cxn modelId="{D45E7695-6406-4EA4-B938-A0D34AA87468}" type="presOf" srcId="{350E0349-EF2F-4142-B1F2-B35EC2A02EE7}" destId="{4808BEB8-6C50-421E-8A39-B1CECC3D1CE7}" srcOrd="0" destOrd="0" presId="urn:microsoft.com/office/officeart/2024/3/layout/verticalVisualTextBlock1"/>
    <dgm:cxn modelId="{562E62BF-3582-4426-A64B-43878FA2C5CF}" type="presOf" srcId="{EF7736DE-CB7B-43B2-8B61-B6C312B087D0}" destId="{8A35788C-9A5D-41C6-8D6D-CB1CBD1D5B9E}" srcOrd="0" destOrd="0" presId="urn:microsoft.com/office/officeart/2024/3/layout/verticalVisualTextBlock1"/>
    <dgm:cxn modelId="{04E1ADC1-F519-4AD6-8A5B-361C9F5D9B63}" srcId="{EEA8D4B5-3FFE-4F36-A712-76265504F2BE}" destId="{EF7736DE-CB7B-43B2-8B61-B6C312B087D0}" srcOrd="1" destOrd="0" parTransId="{4B410180-97EE-47B1-B2BE-064F59928239}" sibTransId="{D58F073C-3DAD-4EA9-9FD0-BE9593DC327A}"/>
    <dgm:cxn modelId="{0EBF0CE1-B2F5-4C8E-831D-BF52C27FF850}" srcId="{EF7736DE-CB7B-43B2-8B61-B6C312B087D0}" destId="{15CB9D0A-70E0-4328-A6FE-538C0B605CA7}" srcOrd="0" destOrd="0" parTransId="{67FB02DF-10AE-4BF5-8BF7-6D33D7C09E16}" sibTransId="{36622CE2-E9F3-49A8-8A08-BF619A8DE6C8}"/>
    <dgm:cxn modelId="{5D1A99EC-5D86-4BFF-8D9E-AB29406E35E3}" type="presOf" srcId="{218283A2-F2EB-45CA-8BA7-C84C1272B5DC}" destId="{15CE89C8-5EB2-48B8-8709-5C18AEEE7251}" srcOrd="0" destOrd="0" presId="urn:microsoft.com/office/officeart/2024/3/layout/verticalVisualTextBlock1"/>
    <dgm:cxn modelId="{385449F2-A582-4CEE-9562-F4C1BE320B8F}" srcId="{EEA8D4B5-3FFE-4F36-A712-76265504F2BE}" destId="{350E0349-EF2F-4142-B1F2-B35EC2A02EE7}" srcOrd="2" destOrd="0" parTransId="{D8BAF9F3-AC37-459E-B77A-5E3298372294}" sibTransId="{2F7CEC39-E0DE-4832-A9B6-97F2485C1CCA}"/>
    <dgm:cxn modelId="{261099FD-F965-4488-B184-40B859FC2ECC}" srcId="{EEA8D4B5-3FFE-4F36-A712-76265504F2BE}" destId="{4032391D-54F2-46F9-9DED-45156DB09791}" srcOrd="0" destOrd="0" parTransId="{56A10A68-68A7-45E0-AC29-FA5638C5F5D0}" sibTransId="{3880FF3F-969D-4180-BD96-53629689DDA3}"/>
    <dgm:cxn modelId="{88A6069E-8659-4954-A6AC-3AFC254078E5}" type="presParOf" srcId="{CA4822FF-D0F7-4B2D-8459-0A5237692B50}" destId="{507591A7-58A4-479E-847E-88DC280C68D3}" srcOrd="0" destOrd="0" presId="urn:microsoft.com/office/officeart/2024/3/layout/verticalVisualTextBlock1"/>
    <dgm:cxn modelId="{76BD4CCC-2682-4E94-A4F7-6C9F77BC2D28}" type="presParOf" srcId="{507591A7-58A4-479E-847E-88DC280C68D3}" destId="{07B46818-92D7-4F28-89DA-F5C2F6AD3CF7}" srcOrd="0" destOrd="0" presId="urn:microsoft.com/office/officeart/2024/3/layout/verticalVisualTextBlock1"/>
    <dgm:cxn modelId="{856F98EE-825F-47DE-BE2E-3D09CEB5489F}" type="presParOf" srcId="{507591A7-58A4-479E-847E-88DC280C68D3}" destId="{D5A7ED97-673D-4A63-8485-47D7BB8D4D6C}" srcOrd="1" destOrd="0" presId="urn:microsoft.com/office/officeart/2024/3/layout/verticalVisualTextBlock1"/>
    <dgm:cxn modelId="{6BFF6A4A-3049-4E56-8ED5-92752414B715}" type="presParOf" srcId="{507591A7-58A4-479E-847E-88DC280C68D3}" destId="{15CE89C8-5EB2-48B8-8709-5C18AEEE7251}" srcOrd="2" destOrd="0" presId="urn:microsoft.com/office/officeart/2024/3/layout/verticalVisualTextBlock1"/>
    <dgm:cxn modelId="{B1348C04-D7F3-447F-9008-F8676FAE6F21}" type="presParOf" srcId="{CA4822FF-D0F7-4B2D-8459-0A5237692B50}" destId="{FC79D321-7888-48FB-97B4-540F58A05395}" srcOrd="1" destOrd="0" presId="urn:microsoft.com/office/officeart/2024/3/layout/verticalVisualTextBlock1"/>
    <dgm:cxn modelId="{316BFBB7-6999-4C8A-8ECD-7B3A8DAFCD74}" type="presParOf" srcId="{CA4822FF-D0F7-4B2D-8459-0A5237692B50}" destId="{754AD677-46C0-473E-88FD-6092DF5E3EC6}" srcOrd="2" destOrd="0" presId="urn:microsoft.com/office/officeart/2024/3/layout/verticalVisualTextBlock1"/>
    <dgm:cxn modelId="{BE425276-FD23-4C44-97F8-15E39ABF1907}" type="presParOf" srcId="{754AD677-46C0-473E-88FD-6092DF5E3EC6}" destId="{696A650B-9C6F-466E-B564-1C0274E0B4A5}" srcOrd="0" destOrd="0" presId="urn:microsoft.com/office/officeart/2024/3/layout/verticalVisualTextBlock1"/>
    <dgm:cxn modelId="{1F7B617F-8D72-4947-A745-1872EBAC2934}" type="presParOf" srcId="{754AD677-46C0-473E-88FD-6092DF5E3EC6}" destId="{8A35788C-9A5D-41C6-8D6D-CB1CBD1D5B9E}" srcOrd="1" destOrd="0" presId="urn:microsoft.com/office/officeart/2024/3/layout/verticalVisualTextBlock1"/>
    <dgm:cxn modelId="{77D27EE4-E776-42D5-8325-BFE20A7CA3F1}" type="presParOf" srcId="{754AD677-46C0-473E-88FD-6092DF5E3EC6}" destId="{844302CA-DAD1-46E8-8A65-83663715CF1B}" srcOrd="2" destOrd="0" presId="urn:microsoft.com/office/officeart/2024/3/layout/verticalVisualTextBlock1"/>
    <dgm:cxn modelId="{DDFBA0BE-B3A2-401D-BC50-B462CA891D09}" type="presParOf" srcId="{CA4822FF-D0F7-4B2D-8459-0A5237692B50}" destId="{879BC8CE-44D0-42DA-9622-089CCF4C06DC}" srcOrd="3" destOrd="0" presId="urn:microsoft.com/office/officeart/2024/3/layout/verticalVisualTextBlock1"/>
    <dgm:cxn modelId="{E25403C2-206D-441F-AA25-C82704E0930A}" type="presParOf" srcId="{CA4822FF-D0F7-4B2D-8459-0A5237692B50}" destId="{845633EB-ED1C-4C7E-B3C5-EB5EA0EA88F6}" srcOrd="4" destOrd="0" presId="urn:microsoft.com/office/officeart/2024/3/layout/verticalVisualTextBlock1"/>
    <dgm:cxn modelId="{28E6094A-FDEA-4B52-84DF-5E14DD294CCF}" type="presParOf" srcId="{845633EB-ED1C-4C7E-B3C5-EB5EA0EA88F6}" destId="{5AD6F6A7-12B1-46D9-AC60-0E6E918EDCA7}" srcOrd="0" destOrd="0" presId="urn:microsoft.com/office/officeart/2024/3/layout/verticalVisualTextBlock1"/>
    <dgm:cxn modelId="{CCE318FC-84CE-4BF1-BEC1-36D2182345A0}" type="presParOf" srcId="{845633EB-ED1C-4C7E-B3C5-EB5EA0EA88F6}" destId="{4808BEB8-6C50-421E-8A39-B1CECC3D1CE7}" srcOrd="1" destOrd="0" presId="urn:microsoft.com/office/officeart/2024/3/layout/verticalVisualTextBlock1"/>
    <dgm:cxn modelId="{01F030CD-BC6E-4010-9ED0-E1CBAB692FDB}" type="presParOf" srcId="{845633EB-ED1C-4C7E-B3C5-EB5EA0EA88F6}" destId="{4B40E3E5-9A7B-44F2-AD5B-4A0190F2E54C}"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38EDB-31FB-4FB3-8360-43C077EF0810}">
      <dsp:nvSpPr>
        <dsp:cNvPr id="0" name=""/>
        <dsp:cNvSpPr/>
      </dsp:nvSpPr>
      <dsp:spPr>
        <a:xfrm>
          <a:off x="0" y="0"/>
          <a:ext cx="1445231" cy="144523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r="20494" b="-8"/>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2B649C6-ABB4-43D4-835D-9B75730C4B34}">
      <dsp:nvSpPr>
        <dsp:cNvPr id="0" name=""/>
        <dsp:cNvSpPr/>
      </dsp:nvSpPr>
      <dsp:spPr>
        <a:xfrm>
          <a:off x="1625231" y="0"/>
          <a:ext cx="9346156" cy="428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30480" bIns="30480" numCol="1" spcCol="1270" anchor="t" anchorCtr="0">
          <a:noAutofit/>
        </a:bodyPr>
        <a:lstStyle/>
        <a:p>
          <a:pPr marL="0" lvl="0" indent="0" algn="l" defTabSz="1066800">
            <a:lnSpc>
              <a:spcPct val="100000"/>
            </a:lnSpc>
            <a:spcBef>
              <a:spcPct val="0"/>
            </a:spcBef>
            <a:spcAft>
              <a:spcPct val="35000"/>
            </a:spcAft>
            <a:buNone/>
            <a:defRPr b="1"/>
          </a:pPr>
          <a:r>
            <a:rPr lang="en-CA" sz="2400" b="0" kern="1200" dirty="0">
              <a:latin typeface="Roboto Medium" panose="02000000000000000000" pitchFamily="2" charset="0"/>
              <a:ea typeface="Roboto Medium" panose="02000000000000000000" pitchFamily="2" charset="0"/>
            </a:rPr>
            <a:t>Mandatory Compliance Standards</a:t>
          </a:r>
        </a:p>
      </dsp:txBody>
      <dsp:txXfrm>
        <a:off x="1625231" y="0"/>
        <a:ext cx="9346156" cy="428917"/>
      </dsp:txXfrm>
    </dsp:sp>
    <dsp:sp modelId="{52B8FB85-903A-4FBC-8C64-B6CFB950FC8E}">
      <dsp:nvSpPr>
        <dsp:cNvPr id="0" name=""/>
        <dsp:cNvSpPr/>
      </dsp:nvSpPr>
      <dsp:spPr>
        <a:xfrm>
          <a:off x="1625231" y="428917"/>
          <a:ext cx="9346156" cy="96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25400" bIns="25400" numCol="1" spcCol="1270" anchor="t" anchorCtr="0">
          <a:noAutofit/>
        </a:bodyPr>
        <a:lstStyle/>
        <a:p>
          <a:pPr marL="0" lvl="0" indent="0" algn="l" defTabSz="889000">
            <a:lnSpc>
              <a:spcPct val="100000"/>
            </a:lnSpc>
            <a:spcBef>
              <a:spcPct val="0"/>
            </a:spcBef>
            <a:spcAft>
              <a:spcPct val="35000"/>
            </a:spcAft>
            <a:buNone/>
          </a:pPr>
          <a:r>
            <a:rPr lang="en-CA" sz="2000" kern="1200" dirty="0">
              <a:latin typeface="Roboto Light" panose="02000000000000000000" pitchFamily="2" charset="0"/>
              <a:ea typeface="Roboto Light" panose="02000000000000000000" pitchFamily="2" charset="0"/>
            </a:rPr>
            <a:t>Meeting Service Accountability Agreement (SAA) deliverables is essential for maintaining compliance within our organization and fostering trust with stakeholders.</a:t>
          </a:r>
        </a:p>
      </dsp:txBody>
      <dsp:txXfrm>
        <a:off x="1625231" y="428917"/>
        <a:ext cx="9346156" cy="965060"/>
      </dsp:txXfrm>
    </dsp:sp>
    <dsp:sp modelId="{E9DB197D-CC91-4610-BB02-DFF2801F80AA}">
      <dsp:nvSpPr>
        <dsp:cNvPr id="0" name=""/>
        <dsp:cNvSpPr/>
      </dsp:nvSpPr>
      <dsp:spPr>
        <a:xfrm>
          <a:off x="0" y="1560849"/>
          <a:ext cx="1445231" cy="1445231"/>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l="25691" r="7562" b="5"/>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415A336-7E7E-4687-BB0A-F11756606D79}">
      <dsp:nvSpPr>
        <dsp:cNvPr id="0" name=""/>
        <dsp:cNvSpPr/>
      </dsp:nvSpPr>
      <dsp:spPr>
        <a:xfrm>
          <a:off x="1625231" y="1560849"/>
          <a:ext cx="9346156" cy="428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30480" bIns="30480" numCol="1" spcCol="1270" anchor="t" anchorCtr="0">
          <a:noAutofit/>
        </a:bodyPr>
        <a:lstStyle/>
        <a:p>
          <a:pPr marL="0" lvl="0" indent="0" algn="l" defTabSz="1066800">
            <a:lnSpc>
              <a:spcPct val="100000"/>
            </a:lnSpc>
            <a:spcBef>
              <a:spcPct val="0"/>
            </a:spcBef>
            <a:spcAft>
              <a:spcPct val="35000"/>
            </a:spcAft>
            <a:buNone/>
            <a:defRPr b="1"/>
          </a:pPr>
          <a:r>
            <a:rPr lang="en-CA" sz="2400" b="0" kern="1200" dirty="0">
              <a:latin typeface="Roboto Medium" panose="02000000000000000000" pitchFamily="2" charset="0"/>
              <a:ea typeface="Roboto Medium" panose="02000000000000000000" pitchFamily="2" charset="0"/>
            </a:rPr>
            <a:t>Collective Responsibility</a:t>
          </a:r>
        </a:p>
      </dsp:txBody>
      <dsp:txXfrm>
        <a:off x="1625231" y="1560849"/>
        <a:ext cx="9346156" cy="428917"/>
      </dsp:txXfrm>
    </dsp:sp>
    <dsp:sp modelId="{C2F33B55-5E0C-4155-AE89-3A6020BA0B81}">
      <dsp:nvSpPr>
        <dsp:cNvPr id="0" name=""/>
        <dsp:cNvSpPr/>
      </dsp:nvSpPr>
      <dsp:spPr>
        <a:xfrm>
          <a:off x="1625231" y="1989766"/>
          <a:ext cx="9346156" cy="96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25400" bIns="25400" numCol="1" spcCol="1270" anchor="t" anchorCtr="0">
          <a:noAutofit/>
        </a:bodyPr>
        <a:lstStyle/>
        <a:p>
          <a:pPr marL="0" lvl="0" indent="0" algn="l" defTabSz="889000">
            <a:lnSpc>
              <a:spcPct val="100000"/>
            </a:lnSpc>
            <a:spcBef>
              <a:spcPct val="0"/>
            </a:spcBef>
            <a:spcAft>
              <a:spcPct val="35000"/>
            </a:spcAft>
            <a:buNone/>
          </a:pPr>
          <a:r>
            <a:rPr lang="en-CA" sz="2000" kern="1200" dirty="0">
              <a:latin typeface="Roboto Light" panose="02000000000000000000" pitchFamily="2" charset="0"/>
              <a:ea typeface="Roboto Light" panose="02000000000000000000" pitchFamily="2" charset="0"/>
            </a:rPr>
            <a:t>It is our shared responsibility to ensure that compliance standards are met to create an equitable working environment.</a:t>
          </a:r>
        </a:p>
      </dsp:txBody>
      <dsp:txXfrm>
        <a:off x="1625231" y="1989766"/>
        <a:ext cx="9346156" cy="965060"/>
      </dsp:txXfrm>
    </dsp:sp>
    <dsp:sp modelId="{556BACF8-23F3-4F1C-B9AD-60E0420EA69D}">
      <dsp:nvSpPr>
        <dsp:cNvPr id="0" name=""/>
        <dsp:cNvSpPr/>
      </dsp:nvSpPr>
      <dsp:spPr>
        <a:xfrm>
          <a:off x="0" y="3121699"/>
          <a:ext cx="1445231" cy="144523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l="18124" r="15129" b="5"/>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42D13D1-C4F2-4F07-868F-EFFEB1B113F0}">
      <dsp:nvSpPr>
        <dsp:cNvPr id="0" name=""/>
        <dsp:cNvSpPr/>
      </dsp:nvSpPr>
      <dsp:spPr>
        <a:xfrm>
          <a:off x="1625231" y="3121699"/>
          <a:ext cx="9346156" cy="428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30480" bIns="30480" numCol="1" spcCol="1270" anchor="t" anchorCtr="0">
          <a:noAutofit/>
        </a:bodyPr>
        <a:lstStyle/>
        <a:p>
          <a:pPr marL="0" lvl="0" indent="0" algn="l" defTabSz="1066800">
            <a:lnSpc>
              <a:spcPct val="100000"/>
            </a:lnSpc>
            <a:spcBef>
              <a:spcPct val="0"/>
            </a:spcBef>
            <a:spcAft>
              <a:spcPct val="35000"/>
            </a:spcAft>
            <a:buNone/>
            <a:defRPr b="1"/>
          </a:pPr>
          <a:r>
            <a:rPr lang="en-CA" sz="2400" b="0" kern="1200" dirty="0">
              <a:latin typeface="Roboto Medium" panose="02000000000000000000" pitchFamily="2" charset="0"/>
              <a:ea typeface="Roboto Medium" panose="02000000000000000000" pitchFamily="2" charset="0"/>
            </a:rPr>
            <a:t>Equitable Environment</a:t>
          </a:r>
        </a:p>
      </dsp:txBody>
      <dsp:txXfrm>
        <a:off x="1625231" y="3121699"/>
        <a:ext cx="9346156" cy="428917"/>
      </dsp:txXfrm>
    </dsp:sp>
    <dsp:sp modelId="{CF31C8CD-2112-431D-BC78-5D8089E26029}">
      <dsp:nvSpPr>
        <dsp:cNvPr id="0" name=""/>
        <dsp:cNvSpPr/>
      </dsp:nvSpPr>
      <dsp:spPr>
        <a:xfrm>
          <a:off x="1625231" y="3550616"/>
          <a:ext cx="9346156" cy="96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25400" bIns="25400" numCol="1" spcCol="1270" anchor="t" anchorCtr="0">
          <a:noAutofit/>
        </a:bodyPr>
        <a:lstStyle/>
        <a:p>
          <a:pPr marL="0" lvl="0" indent="0" algn="l" defTabSz="889000">
            <a:lnSpc>
              <a:spcPct val="100000"/>
            </a:lnSpc>
            <a:spcBef>
              <a:spcPct val="0"/>
            </a:spcBef>
            <a:spcAft>
              <a:spcPct val="35000"/>
            </a:spcAft>
            <a:buNone/>
          </a:pPr>
          <a:r>
            <a:rPr lang="en-CA" sz="2000" kern="1200" dirty="0">
              <a:latin typeface="Roboto Light" panose="02000000000000000000" pitchFamily="2" charset="0"/>
              <a:ea typeface="Roboto Light" panose="02000000000000000000" pitchFamily="2" charset="0"/>
            </a:rPr>
            <a:t>Striving for compliance helps our organization work towards a more equitable environment for everyone involved.</a:t>
          </a:r>
        </a:p>
      </dsp:txBody>
      <dsp:txXfrm>
        <a:off x="1625231" y="3550616"/>
        <a:ext cx="9346156" cy="9650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46818-92D7-4F28-89DA-F5C2F6AD3CF7}">
      <dsp:nvSpPr>
        <dsp:cNvPr id="0" name=""/>
        <dsp:cNvSpPr/>
      </dsp:nvSpPr>
      <dsp:spPr>
        <a:xfrm>
          <a:off x="0" y="0"/>
          <a:ext cx="1439061" cy="143906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l="24560" r="8693" b="5"/>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5A7ED97-673D-4A63-8485-47D7BB8D4D6C}">
      <dsp:nvSpPr>
        <dsp:cNvPr id="0" name=""/>
        <dsp:cNvSpPr/>
      </dsp:nvSpPr>
      <dsp:spPr>
        <a:xfrm>
          <a:off x="1619061" y="0"/>
          <a:ext cx="8932027" cy="465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30480" bIns="30480" numCol="1" spcCol="1270" anchor="t" anchorCtr="0">
          <a:noAutofit/>
        </a:bodyPr>
        <a:lstStyle/>
        <a:p>
          <a:pPr marL="0" lvl="0" indent="0" algn="l" defTabSz="1066800">
            <a:lnSpc>
              <a:spcPct val="100000"/>
            </a:lnSpc>
            <a:spcBef>
              <a:spcPct val="0"/>
            </a:spcBef>
            <a:spcAft>
              <a:spcPct val="35000"/>
            </a:spcAft>
            <a:buNone/>
            <a:defRPr b="1"/>
          </a:pPr>
          <a:r>
            <a:rPr lang="en-CA" sz="2400" b="0" kern="1200" dirty="0">
              <a:latin typeface="Roboto Medium" panose="02000000000000000000" pitchFamily="2" charset="0"/>
              <a:ea typeface="Roboto Medium" panose="02000000000000000000" pitchFamily="2" charset="0"/>
            </a:rPr>
            <a:t>Leadership Support</a:t>
          </a:r>
        </a:p>
      </dsp:txBody>
      <dsp:txXfrm>
        <a:off x="1619061" y="0"/>
        <a:ext cx="8932027" cy="465365"/>
      </dsp:txXfrm>
    </dsp:sp>
    <dsp:sp modelId="{15CE89C8-5EB2-48B8-8709-5C18AEEE7251}">
      <dsp:nvSpPr>
        <dsp:cNvPr id="0" name=""/>
        <dsp:cNvSpPr/>
      </dsp:nvSpPr>
      <dsp:spPr>
        <a:xfrm>
          <a:off x="1619061" y="465365"/>
          <a:ext cx="8932027" cy="973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25400" bIns="25400" numCol="1" spcCol="1270" anchor="t" anchorCtr="0">
          <a:noAutofit/>
        </a:bodyPr>
        <a:lstStyle/>
        <a:p>
          <a:pPr marL="0" lvl="0" indent="0" algn="l" defTabSz="889000">
            <a:lnSpc>
              <a:spcPct val="100000"/>
            </a:lnSpc>
            <a:spcBef>
              <a:spcPct val="0"/>
            </a:spcBef>
            <a:spcAft>
              <a:spcPct val="35000"/>
            </a:spcAft>
            <a:buNone/>
          </a:pPr>
          <a:r>
            <a:rPr lang="en-CA" sz="2000" kern="1200" dirty="0">
              <a:latin typeface="Roboto Light" panose="02000000000000000000" pitchFamily="2" charset="0"/>
              <a:ea typeface="Roboto Light" panose="02000000000000000000" pitchFamily="2" charset="0"/>
            </a:rPr>
            <a:t>Our leadership is committed to supporting this initiative with the necessary resources for all staff members.</a:t>
          </a:r>
        </a:p>
      </dsp:txBody>
      <dsp:txXfrm>
        <a:off x="1619061" y="465365"/>
        <a:ext cx="8932027" cy="973695"/>
      </dsp:txXfrm>
    </dsp:sp>
    <dsp:sp modelId="{696A650B-9C6F-466E-B564-1C0274E0B4A5}">
      <dsp:nvSpPr>
        <dsp:cNvPr id="0" name=""/>
        <dsp:cNvSpPr/>
      </dsp:nvSpPr>
      <dsp:spPr>
        <a:xfrm>
          <a:off x="0" y="1554186"/>
          <a:ext cx="1439061" cy="1439061"/>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l="10253" r="19754" b="10"/>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A35788C-9A5D-41C6-8D6D-CB1CBD1D5B9E}">
      <dsp:nvSpPr>
        <dsp:cNvPr id="0" name=""/>
        <dsp:cNvSpPr/>
      </dsp:nvSpPr>
      <dsp:spPr>
        <a:xfrm>
          <a:off x="1619061" y="1554186"/>
          <a:ext cx="8932027" cy="465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30480" bIns="30480" numCol="1" spcCol="1270" anchor="t" anchorCtr="0">
          <a:noAutofit/>
        </a:bodyPr>
        <a:lstStyle/>
        <a:p>
          <a:pPr marL="0" lvl="0" indent="0" algn="l" defTabSz="1066800">
            <a:lnSpc>
              <a:spcPct val="100000"/>
            </a:lnSpc>
            <a:spcBef>
              <a:spcPct val="0"/>
            </a:spcBef>
            <a:spcAft>
              <a:spcPct val="35000"/>
            </a:spcAft>
            <a:buNone/>
            <a:defRPr b="1"/>
          </a:pPr>
          <a:r>
            <a:rPr lang="en-CA" sz="2400" b="0" kern="1200" dirty="0">
              <a:latin typeface="Roboto Medium" panose="02000000000000000000" pitchFamily="2" charset="0"/>
              <a:ea typeface="Roboto Medium" panose="02000000000000000000" pitchFamily="2" charset="0"/>
            </a:rPr>
            <a:t>Resource Allocation</a:t>
          </a:r>
        </a:p>
      </dsp:txBody>
      <dsp:txXfrm>
        <a:off x="1619061" y="1554186"/>
        <a:ext cx="8932027" cy="465365"/>
      </dsp:txXfrm>
    </dsp:sp>
    <dsp:sp modelId="{844302CA-DAD1-46E8-8A65-83663715CF1B}">
      <dsp:nvSpPr>
        <dsp:cNvPr id="0" name=""/>
        <dsp:cNvSpPr/>
      </dsp:nvSpPr>
      <dsp:spPr>
        <a:xfrm>
          <a:off x="1619061" y="2019552"/>
          <a:ext cx="8932027" cy="973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25400" bIns="25400" numCol="1" spcCol="1270" anchor="t" anchorCtr="0">
          <a:noAutofit/>
        </a:bodyPr>
        <a:lstStyle/>
        <a:p>
          <a:pPr marL="0" lvl="0" indent="0" algn="l" defTabSz="889000">
            <a:lnSpc>
              <a:spcPct val="100000"/>
            </a:lnSpc>
            <a:spcBef>
              <a:spcPct val="0"/>
            </a:spcBef>
            <a:spcAft>
              <a:spcPct val="35000"/>
            </a:spcAft>
            <a:buNone/>
          </a:pPr>
          <a:r>
            <a:rPr lang="en-CA" sz="2000" kern="1200" dirty="0">
              <a:latin typeface="Roboto Light" panose="02000000000000000000" pitchFamily="2" charset="0"/>
              <a:ea typeface="Roboto Light" panose="02000000000000000000" pitchFamily="2" charset="0"/>
            </a:rPr>
            <a:t>We are dedicated to providing essential resources that facilitate active participation from all staff.</a:t>
          </a:r>
        </a:p>
      </dsp:txBody>
      <dsp:txXfrm>
        <a:off x="1619061" y="2019552"/>
        <a:ext cx="8932027" cy="973695"/>
      </dsp:txXfrm>
    </dsp:sp>
    <dsp:sp modelId="{5AD6F6A7-12B1-46D9-AC60-0E6E918EDCA7}">
      <dsp:nvSpPr>
        <dsp:cNvPr id="0" name=""/>
        <dsp:cNvSpPr/>
      </dsp:nvSpPr>
      <dsp:spPr>
        <a:xfrm>
          <a:off x="0" y="3108372"/>
          <a:ext cx="1439061" cy="143906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l="23358" r="9896" b="5"/>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808BEB8-6C50-421E-8A39-B1CECC3D1CE7}">
      <dsp:nvSpPr>
        <dsp:cNvPr id="0" name=""/>
        <dsp:cNvSpPr/>
      </dsp:nvSpPr>
      <dsp:spPr>
        <a:xfrm>
          <a:off x="1619061" y="3108372"/>
          <a:ext cx="8932027" cy="465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30480" bIns="30480" numCol="1" spcCol="1270" anchor="t" anchorCtr="0">
          <a:noAutofit/>
        </a:bodyPr>
        <a:lstStyle/>
        <a:p>
          <a:pPr marL="0" lvl="0" indent="0" algn="l" defTabSz="1066800">
            <a:lnSpc>
              <a:spcPct val="100000"/>
            </a:lnSpc>
            <a:spcBef>
              <a:spcPct val="0"/>
            </a:spcBef>
            <a:spcAft>
              <a:spcPct val="35000"/>
            </a:spcAft>
            <a:buNone/>
            <a:defRPr b="1"/>
          </a:pPr>
          <a:r>
            <a:rPr lang="en-CA" sz="2400" b="0" kern="1200" dirty="0">
              <a:latin typeface="Roboto Medium" panose="02000000000000000000" pitchFamily="2" charset="0"/>
              <a:ea typeface="Roboto Medium" panose="02000000000000000000" pitchFamily="2" charset="0"/>
            </a:rPr>
            <a:t>Creating Change Together</a:t>
          </a:r>
        </a:p>
      </dsp:txBody>
      <dsp:txXfrm>
        <a:off x="1619061" y="3108372"/>
        <a:ext cx="8932027" cy="465365"/>
      </dsp:txXfrm>
    </dsp:sp>
    <dsp:sp modelId="{4B40E3E5-9A7B-44F2-AD5B-4A0190F2E54C}">
      <dsp:nvSpPr>
        <dsp:cNvPr id="0" name=""/>
        <dsp:cNvSpPr/>
      </dsp:nvSpPr>
      <dsp:spPr>
        <a:xfrm>
          <a:off x="1619061" y="3573738"/>
          <a:ext cx="8932027" cy="973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25400" bIns="25400" numCol="1" spcCol="1270" anchor="t" anchorCtr="0">
          <a:noAutofit/>
        </a:bodyPr>
        <a:lstStyle/>
        <a:p>
          <a:pPr marL="0" lvl="0" indent="0" algn="l" defTabSz="889000">
            <a:lnSpc>
              <a:spcPct val="100000"/>
            </a:lnSpc>
            <a:spcBef>
              <a:spcPct val="0"/>
            </a:spcBef>
            <a:spcAft>
              <a:spcPct val="35000"/>
            </a:spcAft>
            <a:buNone/>
          </a:pPr>
          <a:r>
            <a:rPr lang="en-CA" sz="2000" kern="1200" dirty="0">
              <a:latin typeface="Roboto Light" panose="02000000000000000000" pitchFamily="2" charset="0"/>
              <a:ea typeface="Roboto Light" panose="02000000000000000000" pitchFamily="2" charset="0"/>
            </a:rPr>
            <a:t>By working together, we can drive impactful change within the organization and our community.</a:t>
          </a:r>
        </a:p>
      </dsp:txBody>
      <dsp:txXfrm>
        <a:off x="1619061" y="3573738"/>
        <a:ext cx="8932027" cy="973695"/>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94EBAF5-D164-4708-A230-8B45B7EF8E7A}" type="datetimeFigureOut">
              <a:rPr lang="en-US" smtClean="0"/>
              <a:pPr/>
              <a:t>1/15/2025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29AACFB-21A8-4BB4-A099-AF0B058DFB4D}" type="slidenum">
              <a:rPr lang="en-US" smtClean="0"/>
              <a:pPr/>
              <a:t>‹#›</a:t>
            </a:fld>
            <a:endParaRPr lang="en-US"/>
          </a:p>
        </p:txBody>
      </p:sp>
    </p:spTree>
    <p:extLst>
      <p:ext uri="{BB962C8B-B14F-4D97-AF65-F5344CB8AC3E}">
        <p14:creationId xmlns:p14="http://schemas.microsoft.com/office/powerpoint/2010/main" val="160472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B269A1-D475-4904-84CD-638519B9AE58}" type="datetimeFigureOut">
              <a:rPr lang="en-US" smtClean="0"/>
              <a:pPr/>
              <a:t>1/15/2025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D6ABA4-126A-4185-BB13-623EB3F4471B}" type="slidenum">
              <a:rPr lang="en-US" smtClean="0"/>
              <a:pPr/>
              <a:t>‹#›</a:t>
            </a:fld>
            <a:endParaRPr lang="en-US"/>
          </a:p>
        </p:txBody>
      </p:sp>
    </p:spTree>
    <p:extLst>
      <p:ext uri="{BB962C8B-B14F-4D97-AF65-F5344CB8AC3E}">
        <p14:creationId xmlns:p14="http://schemas.microsoft.com/office/powerpoint/2010/main" val="1422829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AI-generated content may be incorrect.
---
Welcome to our staff meeting focused on the EIDA-R Education Campaign. Today, we will explore our organization's dedication to equity, inclusion, diversity, and anti-racism, and how this campaign is a crucial step in ensuring culturally safe care for everyone.
</a:t>
            </a:r>
          </a:p>
        </p:txBody>
      </p:sp>
      <p:sp>
        <p:nvSpPr>
          <p:cNvPr id="4" name="Slide Number Placeholder 3"/>
          <p:cNvSpPr>
            <a:spLocks noGrp="1"/>
          </p:cNvSpPr>
          <p:nvPr>
            <p:ph type="sldNum" sz="quarter" idx="5"/>
          </p:nvPr>
        </p:nvSpPr>
        <p:spPr/>
        <p:txBody>
          <a:bodyPr/>
          <a:lstStyle/>
          <a:p>
            <a:fld id="{2DD6ABA4-126A-4185-BB13-623EB3F4471B}" type="slidenum">
              <a:rPr lang="en-US" smtClean="0"/>
              <a:pPr/>
              <a:t>1</a:t>
            </a:fld>
            <a:endParaRPr lang="en-US"/>
          </a:p>
        </p:txBody>
      </p:sp>
    </p:spTree>
    <p:extLst>
      <p:ext uri="{BB962C8B-B14F-4D97-AF65-F5344CB8AC3E}">
        <p14:creationId xmlns:p14="http://schemas.microsoft.com/office/powerpoint/2010/main" val="765313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Our leadership stands firmly behind this initiative and is dedicated to providing the necessary resources and support for staff participation. Together, we can create impactful change.</a:t>
            </a:r>
          </a:p>
        </p:txBody>
      </p:sp>
      <p:sp>
        <p:nvSpPr>
          <p:cNvPr id="4" name="Slide Number Placeholder 3"/>
          <p:cNvSpPr>
            <a:spLocks noGrp="1"/>
          </p:cNvSpPr>
          <p:nvPr>
            <p:ph type="sldNum" sz="quarter" idx="5"/>
          </p:nvPr>
        </p:nvSpPr>
        <p:spPr/>
        <p:txBody>
          <a:bodyPr/>
          <a:lstStyle/>
          <a:p>
            <a:fld id="{2DD6ABA4-126A-4185-BB13-623EB3F4471B}" type="slidenum">
              <a:rPr lang="en-US" smtClean="0"/>
              <a:pPr/>
              <a:t>10</a:t>
            </a:fld>
            <a:endParaRPr lang="en-US"/>
          </a:p>
        </p:txBody>
      </p:sp>
    </p:spTree>
    <p:extLst>
      <p:ext uri="{BB962C8B-B14F-4D97-AF65-F5344CB8AC3E}">
        <p14:creationId xmlns:p14="http://schemas.microsoft.com/office/powerpoint/2010/main" val="1602918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54D87-926D-1BE5-00B8-22E6C8BCEA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D4004C-463D-0154-A083-2A1E9071B1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59A14E-C3D6-F154-CB0F-BDB996EF3094}"/>
              </a:ext>
            </a:extLst>
          </p:cNvPr>
          <p:cNvSpPr>
            <a:spLocks noGrp="1"/>
          </p:cNvSpPr>
          <p:nvPr>
            <p:ph type="body" idx="1"/>
          </p:nvPr>
        </p:nvSpPr>
        <p:spPr/>
        <p:txBody>
          <a:bodyPr/>
          <a:lstStyle/>
          <a:p>
            <a:r>
              <a:rPr lang="en-CA"/>
              <a:t>As you conclude this presentation, take action by identifying your next negotiation opportunity. Apply at least one new tool or technique from what you've learned. Document your outcomes and share your experiences to encourage growth. Utilize available resources to continue your development.</a:t>
            </a:r>
          </a:p>
        </p:txBody>
      </p:sp>
      <p:sp>
        <p:nvSpPr>
          <p:cNvPr id="4" name="Slide Number Placeholder 3">
            <a:extLst>
              <a:ext uri="{FF2B5EF4-FFF2-40B4-BE49-F238E27FC236}">
                <a16:creationId xmlns:a16="http://schemas.microsoft.com/office/drawing/2014/main" id="{82430C5D-2BAB-939B-DED4-F5665A64F807}"/>
              </a:ext>
            </a:extLst>
          </p:cNvPr>
          <p:cNvSpPr>
            <a:spLocks noGrp="1"/>
          </p:cNvSpPr>
          <p:nvPr>
            <p:ph type="sldNum" sz="quarter" idx="5"/>
          </p:nvPr>
        </p:nvSpPr>
        <p:spPr/>
        <p:txBody>
          <a:bodyPr/>
          <a:lstStyle/>
          <a:p>
            <a:fld id="{2DD6ABA4-126A-4185-BB13-623EB3F4471B}" type="slidenum">
              <a:rPr lang="en-US" smtClean="0"/>
              <a:pPr/>
              <a:t>11</a:t>
            </a:fld>
            <a:endParaRPr lang="en-US"/>
          </a:p>
        </p:txBody>
      </p:sp>
    </p:spTree>
    <p:extLst>
      <p:ext uri="{BB962C8B-B14F-4D97-AF65-F5344CB8AC3E}">
        <p14:creationId xmlns:p14="http://schemas.microsoft.com/office/powerpoint/2010/main" val="3464003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Our organization is committed to promoting equity, inclusion, diversity, and anti-racism. The EIDA-R Education Campaign is an essential initiative designed to align with these values and ensure that we provide culturally safe care to all individuals.</a:t>
            </a:r>
          </a:p>
        </p:txBody>
      </p:sp>
      <p:sp>
        <p:nvSpPr>
          <p:cNvPr id="4" name="Slide Number Placeholder 3"/>
          <p:cNvSpPr>
            <a:spLocks noGrp="1"/>
          </p:cNvSpPr>
          <p:nvPr>
            <p:ph type="sldNum" sz="quarter" idx="5"/>
          </p:nvPr>
        </p:nvSpPr>
        <p:spPr/>
        <p:txBody>
          <a:bodyPr/>
          <a:lstStyle/>
          <a:p>
            <a:fld id="{2DD6ABA4-126A-4185-BB13-623EB3F4471B}" type="slidenum">
              <a:rPr lang="en-US" smtClean="0"/>
              <a:pPr/>
              <a:t>2</a:t>
            </a:fld>
            <a:endParaRPr lang="en-US"/>
          </a:p>
        </p:txBody>
      </p:sp>
    </p:spTree>
    <p:extLst>
      <p:ext uri="{BB962C8B-B14F-4D97-AF65-F5344CB8AC3E}">
        <p14:creationId xmlns:p14="http://schemas.microsoft.com/office/powerpoint/2010/main" val="821591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The EIDA-R Education Campaign consists of six phases, each thoughtfully designed to build upon the previous one. The timeline for the campaign outlines when each phase will occur, ensuring a structured approach to training and education.</a:t>
            </a:r>
          </a:p>
        </p:txBody>
      </p:sp>
      <p:sp>
        <p:nvSpPr>
          <p:cNvPr id="4" name="Slide Number Placeholder 3"/>
          <p:cNvSpPr>
            <a:spLocks noGrp="1"/>
          </p:cNvSpPr>
          <p:nvPr>
            <p:ph type="sldNum" sz="quarter" idx="5"/>
          </p:nvPr>
        </p:nvSpPr>
        <p:spPr/>
        <p:txBody>
          <a:bodyPr/>
          <a:lstStyle/>
          <a:p>
            <a:fld id="{2DD6ABA4-126A-4185-BB13-623EB3F4471B}" type="slidenum">
              <a:rPr lang="en-US" smtClean="0"/>
              <a:pPr/>
              <a:t>3</a:t>
            </a:fld>
            <a:endParaRPr lang="en-US"/>
          </a:p>
        </p:txBody>
      </p:sp>
    </p:spTree>
    <p:extLst>
      <p:ext uri="{BB962C8B-B14F-4D97-AF65-F5344CB8AC3E}">
        <p14:creationId xmlns:p14="http://schemas.microsoft.com/office/powerpoint/2010/main" val="309763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This slide outlines the six phases of the EIDA-R Education Campaign. Each phase is designed to build on the previous one, ensuring comprehensive training that promotes equity, inclusion, diversity, and anti-racism principles. Together, these phases will enhance understanding and practices that lead to a culturally competent and safe care environment.</a:t>
            </a:r>
          </a:p>
        </p:txBody>
      </p:sp>
      <p:sp>
        <p:nvSpPr>
          <p:cNvPr id="4" name="Slide Number Placeholder 3"/>
          <p:cNvSpPr>
            <a:spLocks noGrp="1"/>
          </p:cNvSpPr>
          <p:nvPr>
            <p:ph type="sldNum" sz="quarter" idx="5"/>
          </p:nvPr>
        </p:nvSpPr>
        <p:spPr/>
        <p:txBody>
          <a:bodyPr/>
          <a:lstStyle/>
          <a:p>
            <a:fld id="{2DD6ABA4-126A-4185-BB13-623EB3F4471B}" type="slidenum">
              <a:rPr lang="en-US" smtClean="0"/>
              <a:pPr/>
              <a:t>4</a:t>
            </a:fld>
            <a:endParaRPr lang="en-US"/>
          </a:p>
        </p:txBody>
      </p:sp>
    </p:spTree>
    <p:extLst>
      <p:ext uri="{BB962C8B-B14F-4D97-AF65-F5344CB8AC3E}">
        <p14:creationId xmlns:p14="http://schemas.microsoft.com/office/powerpoint/2010/main" val="4095805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We have established key performance indicators (KPIs) to measure our success. These include the percentage of staff completing each phase of training, participation rates in webinars and interactive sessions, and increased application of EIDA-R principles in our daily practices.</a:t>
            </a:r>
          </a:p>
        </p:txBody>
      </p:sp>
      <p:sp>
        <p:nvSpPr>
          <p:cNvPr id="4" name="Slide Number Placeholder 3"/>
          <p:cNvSpPr>
            <a:spLocks noGrp="1"/>
          </p:cNvSpPr>
          <p:nvPr>
            <p:ph type="sldNum" sz="quarter" idx="5"/>
          </p:nvPr>
        </p:nvSpPr>
        <p:spPr/>
        <p:txBody>
          <a:bodyPr/>
          <a:lstStyle/>
          <a:p>
            <a:fld id="{2DD6ABA4-126A-4185-BB13-623EB3F4471B}" type="slidenum">
              <a:rPr lang="en-US" smtClean="0"/>
              <a:pPr/>
              <a:t>5</a:t>
            </a:fld>
            <a:endParaRPr lang="en-US"/>
          </a:p>
        </p:txBody>
      </p:sp>
    </p:spTree>
    <p:extLst>
      <p:ext uri="{BB962C8B-B14F-4D97-AF65-F5344CB8AC3E}">
        <p14:creationId xmlns:p14="http://schemas.microsoft.com/office/powerpoint/2010/main" val="2454290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Meeting TPA and SAA deliverables is mandatory for our organization and is critical for maintaining compliance. It is our collective responsibility to ensure these standards are met as we work towards a more equitable environment.</a:t>
            </a:r>
          </a:p>
        </p:txBody>
      </p:sp>
      <p:sp>
        <p:nvSpPr>
          <p:cNvPr id="4" name="Slide Number Placeholder 3"/>
          <p:cNvSpPr>
            <a:spLocks noGrp="1"/>
          </p:cNvSpPr>
          <p:nvPr>
            <p:ph type="sldNum" sz="quarter" idx="5"/>
          </p:nvPr>
        </p:nvSpPr>
        <p:spPr/>
        <p:txBody>
          <a:bodyPr/>
          <a:lstStyle/>
          <a:p>
            <a:fld id="{2DD6ABA4-126A-4185-BB13-623EB3F4471B}" type="slidenum">
              <a:rPr lang="en-US" smtClean="0"/>
              <a:pPr/>
              <a:t>6</a:t>
            </a:fld>
            <a:endParaRPr lang="en-US"/>
          </a:p>
        </p:txBody>
      </p:sp>
    </p:spTree>
    <p:extLst>
      <p:ext uri="{BB962C8B-B14F-4D97-AF65-F5344CB8AC3E}">
        <p14:creationId xmlns:p14="http://schemas.microsoft.com/office/powerpoint/2010/main" val="588242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We are excited to offer professional development opportunities, including certificates of completion for each phase of the campaign. This initiative not only supports your growth but also strengthens our team and aligns with our broader organizational goals.</a:t>
            </a:r>
          </a:p>
        </p:txBody>
      </p:sp>
      <p:sp>
        <p:nvSpPr>
          <p:cNvPr id="4" name="Slide Number Placeholder 3"/>
          <p:cNvSpPr>
            <a:spLocks noGrp="1"/>
          </p:cNvSpPr>
          <p:nvPr>
            <p:ph type="sldNum" sz="quarter" idx="5"/>
          </p:nvPr>
        </p:nvSpPr>
        <p:spPr/>
        <p:txBody>
          <a:bodyPr/>
          <a:lstStyle/>
          <a:p>
            <a:fld id="{2DD6ABA4-126A-4185-BB13-623EB3F4471B}" type="slidenum">
              <a:rPr lang="en-US" smtClean="0"/>
              <a:pPr/>
              <a:t>7</a:t>
            </a:fld>
            <a:endParaRPr lang="en-US"/>
          </a:p>
        </p:txBody>
      </p:sp>
    </p:spTree>
    <p:extLst>
      <p:ext uri="{BB962C8B-B14F-4D97-AF65-F5344CB8AC3E}">
        <p14:creationId xmlns:p14="http://schemas.microsoft.com/office/powerpoint/2010/main" val="1181772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Engagement is essential for the success of the EIDA-R Education Campaign. By participating, you will help us create a more inclusive environment and promote the values we stand for as an organization.</a:t>
            </a:r>
          </a:p>
        </p:txBody>
      </p:sp>
      <p:sp>
        <p:nvSpPr>
          <p:cNvPr id="4" name="Slide Number Placeholder 3"/>
          <p:cNvSpPr>
            <a:spLocks noGrp="1"/>
          </p:cNvSpPr>
          <p:nvPr>
            <p:ph type="sldNum" sz="quarter" idx="5"/>
          </p:nvPr>
        </p:nvSpPr>
        <p:spPr/>
        <p:txBody>
          <a:bodyPr/>
          <a:lstStyle/>
          <a:p>
            <a:fld id="{2DD6ABA4-126A-4185-BB13-623EB3F4471B}" type="slidenum">
              <a:rPr lang="en-US" smtClean="0"/>
              <a:pPr/>
              <a:t>8</a:t>
            </a:fld>
            <a:endParaRPr lang="en-US"/>
          </a:p>
        </p:txBody>
      </p:sp>
    </p:spTree>
    <p:extLst>
      <p:ext uri="{BB962C8B-B14F-4D97-AF65-F5344CB8AC3E}">
        <p14:creationId xmlns:p14="http://schemas.microsoft.com/office/powerpoint/2010/main" val="2518626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To get started, please register for the campaign using the provided QR code or link. Leadership is committed to supporting your participation and ensuring that we achieve the campaign goals together.</a:t>
            </a:r>
          </a:p>
        </p:txBody>
      </p:sp>
      <p:sp>
        <p:nvSpPr>
          <p:cNvPr id="4" name="Slide Number Placeholder 3"/>
          <p:cNvSpPr>
            <a:spLocks noGrp="1"/>
          </p:cNvSpPr>
          <p:nvPr>
            <p:ph type="sldNum" sz="quarter" idx="5"/>
          </p:nvPr>
        </p:nvSpPr>
        <p:spPr/>
        <p:txBody>
          <a:bodyPr/>
          <a:lstStyle/>
          <a:p>
            <a:fld id="{2DD6ABA4-126A-4185-BB13-623EB3F4471B}" type="slidenum">
              <a:rPr lang="en-US" smtClean="0"/>
              <a:pPr/>
              <a:t>9</a:t>
            </a:fld>
            <a:endParaRPr lang="en-US"/>
          </a:p>
        </p:txBody>
      </p:sp>
    </p:spTree>
    <p:extLst>
      <p:ext uri="{BB962C8B-B14F-4D97-AF65-F5344CB8AC3E}">
        <p14:creationId xmlns:p14="http://schemas.microsoft.com/office/powerpoint/2010/main" val="40461785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background&#10;&#10;Description automatically generated">
            <a:extLst>
              <a:ext uri="{FF2B5EF4-FFF2-40B4-BE49-F238E27FC236}">
                <a16:creationId xmlns:a16="http://schemas.microsoft.com/office/drawing/2014/main" id="{49ED1414-49DA-2982-AF1D-9ECD24A7CA3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474" t="18316" b="31091"/>
          <a:stretch/>
        </p:blipFill>
        <p:spPr>
          <a:xfrm>
            <a:off x="-1" y="0"/>
            <a:ext cx="11447993" cy="6858000"/>
          </a:xfrm>
          <a:prstGeom prst="rect">
            <a:avLst/>
          </a:prstGeom>
        </p:spPr>
      </p:pic>
      <p:sp>
        <p:nvSpPr>
          <p:cNvPr id="2" name="Title 1"/>
          <p:cNvSpPr>
            <a:spLocks noGrp="1"/>
          </p:cNvSpPr>
          <p:nvPr>
            <p:ph type="ctrTitle" hasCustomPrompt="1"/>
          </p:nvPr>
        </p:nvSpPr>
        <p:spPr>
          <a:xfrm>
            <a:off x="914400" y="2979813"/>
            <a:ext cx="10363200" cy="561500"/>
          </a:xfrm>
        </p:spPr>
        <p:txBody>
          <a:bodyPr/>
          <a:lstStyle>
            <a:lvl1pPr algn="l">
              <a:defRPr b="1" baseline="0">
                <a:solidFill>
                  <a:schemeClr val="bg1"/>
                </a:solidFill>
                <a:latin typeface="Comfortaa" panose="00000500000000000000" pitchFamily="2" charset="0"/>
              </a:defRPr>
            </a:lvl1pPr>
          </a:lstStyle>
          <a:p>
            <a:r>
              <a:rPr lang="en-US" dirty="0"/>
              <a:t>Slide Show Title</a:t>
            </a:r>
          </a:p>
        </p:txBody>
      </p:sp>
      <p:sp>
        <p:nvSpPr>
          <p:cNvPr id="3" name="Subtitle 2"/>
          <p:cNvSpPr>
            <a:spLocks noGrp="1"/>
          </p:cNvSpPr>
          <p:nvPr>
            <p:ph type="subTitle" idx="1" hasCustomPrompt="1"/>
          </p:nvPr>
        </p:nvSpPr>
        <p:spPr>
          <a:xfrm>
            <a:off x="914400" y="3621610"/>
            <a:ext cx="8534400" cy="827192"/>
          </a:xfrm>
        </p:spPr>
        <p:txBody>
          <a:bodyPr>
            <a:normAutofit/>
          </a:bodyPr>
          <a:lstStyle>
            <a:lvl1pPr marL="0" indent="0" algn="l">
              <a:buNone/>
              <a:defRPr sz="2400">
                <a:solidFill>
                  <a:schemeClr val="bg1"/>
                </a:solidFill>
                <a:latin typeface="Comfortaa" panose="000005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10" name="Rectangle 9">
            <a:extLst>
              <a:ext uri="{FF2B5EF4-FFF2-40B4-BE49-F238E27FC236}">
                <a16:creationId xmlns:a16="http://schemas.microsoft.com/office/drawing/2014/main" id="{B218740B-11DB-FFB9-23E3-4CB414B42B92}"/>
              </a:ext>
            </a:extLst>
          </p:cNvPr>
          <p:cNvSpPr/>
          <p:nvPr userDrawn="1"/>
        </p:nvSpPr>
        <p:spPr>
          <a:xfrm>
            <a:off x="9448800" y="6241143"/>
            <a:ext cx="2452914" cy="420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descr="HPAOHT&#10;&#10;Description automatically generated">
            <a:extLst>
              <a:ext uri="{FF2B5EF4-FFF2-40B4-BE49-F238E27FC236}">
                <a16:creationId xmlns:a16="http://schemas.microsoft.com/office/drawing/2014/main" id="{5E876BD8-CE32-06FD-1D72-BD5F90B942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37486" y="5389011"/>
            <a:ext cx="2140858" cy="116083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7748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914400" y="3337453"/>
            <a:ext cx="10363200" cy="561500"/>
          </a:xfrm>
        </p:spPr>
        <p:txBody>
          <a:bodyPr/>
          <a:lstStyle>
            <a:lvl1pPr algn="l">
              <a:defRPr b="1">
                <a:solidFill>
                  <a:srgbClr val="06B3BA"/>
                </a:solidFill>
              </a:defRPr>
            </a:lvl1pPr>
          </a:lstStyle>
          <a:p>
            <a:r>
              <a:rPr lang="en-US" dirty="0"/>
              <a:t>Section Title Slide</a:t>
            </a:r>
          </a:p>
        </p:txBody>
      </p:sp>
      <p:sp>
        <p:nvSpPr>
          <p:cNvPr id="9" name="Subtitle 2"/>
          <p:cNvSpPr>
            <a:spLocks noGrp="1"/>
          </p:cNvSpPr>
          <p:nvPr>
            <p:ph type="subTitle" idx="1" hasCustomPrompt="1"/>
          </p:nvPr>
        </p:nvSpPr>
        <p:spPr>
          <a:xfrm>
            <a:off x="914400" y="4099291"/>
            <a:ext cx="8534400" cy="577484"/>
          </a:xfrm>
        </p:spPr>
        <p:txBody>
          <a:bodyPr>
            <a:normAutofit/>
          </a:bodyPr>
          <a:lstStyle>
            <a:lvl1pPr marL="0" indent="0" algn="l">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15" name="Rectangle 14"/>
          <p:cNvSpPr/>
          <p:nvPr userDrawn="1"/>
        </p:nvSpPr>
        <p:spPr>
          <a:xfrm flipV="1">
            <a:off x="1" y="2857207"/>
            <a:ext cx="12192000" cy="45719"/>
          </a:xfrm>
          <a:prstGeom prst="rect">
            <a:avLst/>
          </a:prstGeom>
          <a:solidFill>
            <a:srgbClr val="84C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pic>
        <p:nvPicPr>
          <p:cNvPr id="4" name="Picture 3" descr="Huron Perth &amp; Area Ontario Health Team&#10;&#10;Description automatically generated">
            <a:extLst>
              <a:ext uri="{FF2B5EF4-FFF2-40B4-BE49-F238E27FC236}">
                <a16:creationId xmlns:a16="http://schemas.microsoft.com/office/drawing/2014/main" id="{B70F3B6C-7223-4F02-BF80-355C0A4923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900" y="1720970"/>
            <a:ext cx="4270330" cy="836408"/>
          </a:xfrm>
          <a:prstGeom prst="rect">
            <a:avLst/>
          </a:prstGeom>
        </p:spPr>
      </p:pic>
    </p:spTree>
    <p:extLst>
      <p:ext uri="{BB962C8B-B14F-4D97-AF65-F5344CB8AC3E}">
        <p14:creationId xmlns:p14="http://schemas.microsoft.com/office/powerpoint/2010/main" val="4237497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ternate Title Slide">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914400" y="4660979"/>
            <a:ext cx="10363200" cy="561500"/>
          </a:xfrm>
        </p:spPr>
        <p:txBody>
          <a:bodyPr/>
          <a:lstStyle>
            <a:lvl1pPr algn="l">
              <a:defRPr b="1" baseline="0">
                <a:solidFill>
                  <a:srgbClr val="06B3BA"/>
                </a:solidFill>
              </a:defRPr>
            </a:lvl1pPr>
          </a:lstStyle>
          <a:p>
            <a:r>
              <a:rPr lang="en-US" dirty="0"/>
              <a:t>Main Title</a:t>
            </a:r>
          </a:p>
        </p:txBody>
      </p:sp>
      <p:sp>
        <p:nvSpPr>
          <p:cNvPr id="9" name="Subtitle 2"/>
          <p:cNvSpPr>
            <a:spLocks noGrp="1"/>
          </p:cNvSpPr>
          <p:nvPr>
            <p:ph type="subTitle" idx="1" hasCustomPrompt="1"/>
          </p:nvPr>
        </p:nvSpPr>
        <p:spPr>
          <a:xfrm>
            <a:off x="914400" y="5422817"/>
            <a:ext cx="8534400" cy="577484"/>
          </a:xfrm>
        </p:spPr>
        <p:txBody>
          <a:bodyPr>
            <a:normAutofit/>
          </a:bodyPr>
          <a:lstStyle>
            <a:lvl1pPr marL="0" indent="0" algn="l">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16" name="Picture Placeholder 15"/>
          <p:cNvSpPr>
            <a:spLocks noGrp="1"/>
          </p:cNvSpPr>
          <p:nvPr>
            <p:ph type="pic" sz="quarter" idx="10"/>
          </p:nvPr>
        </p:nvSpPr>
        <p:spPr>
          <a:xfrm>
            <a:off x="914399" y="1544690"/>
            <a:ext cx="10374332" cy="2841124"/>
          </a:xfrm>
        </p:spPr>
        <p:txBody>
          <a:bodyPr/>
          <a:lstStyle/>
          <a:p>
            <a:endParaRPr lang="en-CA" dirty="0"/>
          </a:p>
        </p:txBody>
      </p:sp>
      <p:sp>
        <p:nvSpPr>
          <p:cNvPr id="15" name="Rectangle 14"/>
          <p:cNvSpPr/>
          <p:nvPr userDrawn="1"/>
        </p:nvSpPr>
        <p:spPr>
          <a:xfrm flipV="1">
            <a:off x="0" y="935755"/>
            <a:ext cx="12192000" cy="45719"/>
          </a:xfrm>
          <a:prstGeom prst="rect">
            <a:avLst/>
          </a:prstGeom>
          <a:solidFill>
            <a:srgbClr val="84C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P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351723"/>
            <a:ext cx="10972800" cy="4548145"/>
          </a:xfrm>
        </p:spPr>
        <p:txBody>
          <a:bodyPr/>
          <a:lstStyle>
            <a:lvl1pPr marL="457200" indent="-457200">
              <a:buFont typeface="Arial" panose="020B0604020202020204" pitchFamily="34" charset="0"/>
              <a:buChar char="•"/>
              <a:defRPr sz="2800">
                <a:solidFill>
                  <a:srgbClr val="06B3BA"/>
                </a:solidFill>
              </a:defRPr>
            </a:lvl1pPr>
            <a:lvl2pPr marL="742950" indent="-285750">
              <a:buClr>
                <a:srgbClr val="84C175"/>
              </a:buClr>
              <a:buSzPct val="90000"/>
              <a:buFont typeface="Arial" panose="020B0604020202020204" pitchFamily="34" charset="0"/>
              <a:buChar char="•"/>
              <a:defRPr sz="2400">
                <a:solidFill>
                  <a:schemeClr val="tx1">
                    <a:lumMod val="85000"/>
                    <a:lumOff val="15000"/>
                  </a:schemeClr>
                </a:solidFill>
              </a:defRPr>
            </a:lvl2pPr>
            <a:lvl3pPr marL="1143000" indent="-228600">
              <a:buClr>
                <a:srgbClr val="84C175"/>
              </a:buClr>
              <a:buFont typeface="Courier New" panose="02070309020205020404" pitchFamily="49" charset="0"/>
              <a:buChar char="o"/>
              <a:defRPr sz="2000">
                <a:solidFill>
                  <a:schemeClr val="tx1">
                    <a:lumMod val="75000"/>
                    <a:lumOff val="25000"/>
                  </a:schemeClr>
                </a:solidFill>
              </a:defRPr>
            </a:lvl3pPr>
            <a:lvl4pPr marL="1600200" indent="-228600">
              <a:buClr>
                <a:srgbClr val="84C175"/>
              </a:buClr>
              <a:buFont typeface="Wingdings" panose="05000000000000000000" pitchFamily="2" charset="2"/>
              <a:buChar char="§"/>
              <a:defRPr sz="1800">
                <a:solidFill>
                  <a:schemeClr val="tx1">
                    <a:lumMod val="75000"/>
                    <a:lumOff val="25000"/>
                  </a:schemeClr>
                </a:solidFill>
              </a:defRPr>
            </a:lvl4pPr>
          </a:lstStyle>
          <a:p>
            <a:pPr lvl="0"/>
            <a:r>
              <a:rPr lang="en-US" dirty="0"/>
              <a:t>Click to add text</a:t>
            </a:r>
          </a:p>
          <a:p>
            <a:pPr lvl="0"/>
            <a:r>
              <a:rPr lang="en-US" dirty="0"/>
              <a:t>Bullet</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1D265A5C-BEE6-4B08-AAB7-B1E4B05A117F}"/>
              </a:ext>
            </a:extLst>
          </p:cNvPr>
          <p:cNvSpPr/>
          <p:nvPr userDrawn="1"/>
        </p:nvSpPr>
        <p:spPr>
          <a:xfrm flipV="1">
            <a:off x="0" y="935755"/>
            <a:ext cx="12192000" cy="45719"/>
          </a:xfrm>
          <a:prstGeom prst="rect">
            <a:avLst/>
          </a:prstGeom>
          <a:solidFill>
            <a:srgbClr val="84C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3" name="Content Placeholder 2"/>
          <p:cNvSpPr>
            <a:spLocks noGrp="1"/>
          </p:cNvSpPr>
          <p:nvPr>
            <p:ph idx="1" hasCustomPrompt="1"/>
          </p:nvPr>
        </p:nvSpPr>
        <p:spPr>
          <a:xfrm>
            <a:off x="609601" y="1351723"/>
            <a:ext cx="5219700" cy="4548145"/>
          </a:xfrm>
        </p:spPr>
        <p:txBody>
          <a:bodyPr/>
          <a:lstStyle>
            <a:lvl1pPr marL="0" indent="0">
              <a:buFont typeface="Arial" panose="020B0604020202020204" pitchFamily="34" charset="0"/>
              <a:buNone/>
              <a:defRPr sz="2400" b="1">
                <a:solidFill>
                  <a:srgbClr val="06B3BA"/>
                </a:solidFill>
              </a:defRPr>
            </a:lvl1pPr>
            <a:lvl2pPr marL="742950" indent="-285750">
              <a:buClr>
                <a:srgbClr val="FFC000"/>
              </a:buClr>
              <a:buSzPct val="90000"/>
              <a:buFont typeface="Arial" panose="020B0604020202020204" pitchFamily="34" charset="0"/>
              <a:buChar char="•"/>
              <a:defRPr sz="2400">
                <a:solidFill>
                  <a:schemeClr val="tx1">
                    <a:lumMod val="85000"/>
                    <a:lumOff val="15000"/>
                  </a:schemeClr>
                </a:solidFill>
              </a:defRPr>
            </a:lvl2pPr>
            <a:lvl3pPr marL="1143000" indent="-228600">
              <a:buClr>
                <a:srgbClr val="FFC000"/>
              </a:buClr>
              <a:buFont typeface="Courier New" panose="02070309020205020404" pitchFamily="49" charset="0"/>
              <a:buChar char="o"/>
              <a:defRPr sz="2000">
                <a:solidFill>
                  <a:schemeClr val="tx1">
                    <a:lumMod val="85000"/>
                    <a:lumOff val="15000"/>
                  </a:schemeClr>
                </a:solidFill>
              </a:defRPr>
            </a:lvl3pPr>
            <a:lvl4pPr marL="1600200" indent="-228600">
              <a:buClr>
                <a:srgbClr val="FFC000"/>
              </a:buClr>
              <a:buFont typeface="Wingdings" panose="05000000000000000000" pitchFamily="2" charset="2"/>
              <a:buChar char="§"/>
              <a:defRPr sz="1800">
                <a:solidFill>
                  <a:schemeClr val="tx1">
                    <a:lumMod val="85000"/>
                    <a:lumOff val="15000"/>
                  </a:schemeClr>
                </a:solidFill>
              </a:defRPr>
            </a:lvl4pPr>
          </a:lstStyle>
          <a:p>
            <a:pPr lvl="0"/>
            <a:r>
              <a:rPr lang="en-US" dirty="0"/>
              <a:t>Section Title</a:t>
            </a:r>
          </a:p>
          <a:p>
            <a:pPr marL="742950" marR="0" lvl="1" indent="-285750" algn="l" defTabSz="914400" rtl="0" eaLnBrk="1" fontAlgn="auto" latinLnBrk="0" hangingPunct="1">
              <a:lnSpc>
                <a:spcPct val="100000"/>
              </a:lnSpc>
              <a:spcBef>
                <a:spcPct val="20000"/>
              </a:spcBef>
              <a:spcAft>
                <a:spcPts val="0"/>
              </a:spcAft>
              <a:buClr>
                <a:srgbClr val="84C175"/>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100000"/>
              </a:lnSpc>
              <a:spcBef>
                <a:spcPct val="20000"/>
              </a:spcBef>
              <a:spcAft>
                <a:spcPts val="0"/>
              </a:spcAft>
              <a:buClr>
                <a:srgbClr val="84C175"/>
              </a:buClr>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100000"/>
              </a:lnSpc>
              <a:spcBef>
                <a:spcPct val="20000"/>
              </a:spcBef>
              <a:spcAft>
                <a:spcPts val="0"/>
              </a:spcAft>
              <a:buClr>
                <a:srgbClr val="84C175"/>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Fourth level</a:t>
            </a:r>
          </a:p>
          <a:p>
            <a:pPr lvl="3"/>
            <a:endParaRPr lang="en-US" dirty="0"/>
          </a:p>
        </p:txBody>
      </p:sp>
      <p:sp>
        <p:nvSpPr>
          <p:cNvPr id="18" name="Content Placeholder 2"/>
          <p:cNvSpPr>
            <a:spLocks noGrp="1"/>
          </p:cNvSpPr>
          <p:nvPr>
            <p:ph idx="13" hasCustomPrompt="1"/>
          </p:nvPr>
        </p:nvSpPr>
        <p:spPr>
          <a:xfrm>
            <a:off x="6362701" y="1351723"/>
            <a:ext cx="5219700" cy="4548145"/>
          </a:xfrm>
        </p:spPr>
        <p:txBody>
          <a:bodyPr/>
          <a:lstStyle>
            <a:lvl1pPr marL="0" indent="0">
              <a:buFont typeface="Arial" panose="020B0604020202020204" pitchFamily="34" charset="0"/>
              <a:buNone/>
              <a:defRPr sz="2400" b="1">
                <a:solidFill>
                  <a:srgbClr val="06B3BA"/>
                </a:solidFill>
              </a:defRPr>
            </a:lvl1pPr>
            <a:lvl2pPr marL="742950" indent="-285750">
              <a:buClr>
                <a:srgbClr val="FFC000"/>
              </a:buClr>
              <a:buSzPct val="90000"/>
              <a:buFont typeface="Arial" panose="020B0604020202020204" pitchFamily="34" charset="0"/>
              <a:buChar char="•"/>
              <a:defRPr sz="2400">
                <a:solidFill>
                  <a:schemeClr val="tx1">
                    <a:lumMod val="85000"/>
                    <a:lumOff val="15000"/>
                  </a:schemeClr>
                </a:solidFill>
              </a:defRPr>
            </a:lvl2pPr>
            <a:lvl3pPr marL="1143000" indent="-228600">
              <a:buClr>
                <a:srgbClr val="FFC000"/>
              </a:buClr>
              <a:buFont typeface="Courier New" panose="02070309020205020404" pitchFamily="49" charset="0"/>
              <a:buChar char="o"/>
              <a:defRPr sz="2000">
                <a:solidFill>
                  <a:schemeClr val="tx1">
                    <a:lumMod val="85000"/>
                    <a:lumOff val="15000"/>
                  </a:schemeClr>
                </a:solidFill>
              </a:defRPr>
            </a:lvl3pPr>
            <a:lvl4pPr marL="1371600" indent="0">
              <a:buClr>
                <a:srgbClr val="FFC000"/>
              </a:buClr>
              <a:buFont typeface="Wingdings" panose="05000000000000000000" pitchFamily="2" charset="2"/>
              <a:buNone/>
              <a:defRPr sz="1800">
                <a:solidFill>
                  <a:schemeClr val="tx1">
                    <a:lumMod val="85000"/>
                    <a:lumOff val="15000"/>
                  </a:schemeClr>
                </a:solidFill>
              </a:defRPr>
            </a:lvl4pPr>
          </a:lstStyle>
          <a:p>
            <a:pPr lvl="0"/>
            <a:r>
              <a:rPr lang="en-US" dirty="0"/>
              <a:t>Section Title</a:t>
            </a:r>
          </a:p>
          <a:p>
            <a:pPr marL="742950" marR="0" lvl="1" indent="-285750" algn="l" defTabSz="914400" rtl="0" eaLnBrk="1" fontAlgn="auto" latinLnBrk="0" hangingPunct="1">
              <a:lnSpc>
                <a:spcPct val="100000"/>
              </a:lnSpc>
              <a:spcBef>
                <a:spcPct val="20000"/>
              </a:spcBef>
              <a:spcAft>
                <a:spcPts val="0"/>
              </a:spcAft>
              <a:buClr>
                <a:srgbClr val="84C175"/>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100000"/>
              </a:lnSpc>
              <a:spcBef>
                <a:spcPct val="20000"/>
              </a:spcBef>
              <a:spcAft>
                <a:spcPts val="0"/>
              </a:spcAft>
              <a:buClr>
                <a:srgbClr val="84C175"/>
              </a:buClr>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100000"/>
              </a:lnSpc>
              <a:spcBef>
                <a:spcPct val="20000"/>
              </a:spcBef>
              <a:spcAft>
                <a:spcPts val="0"/>
              </a:spcAft>
              <a:buClr>
                <a:srgbClr val="84C175"/>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Fourth level</a:t>
            </a:r>
          </a:p>
        </p:txBody>
      </p:sp>
      <p:sp>
        <p:nvSpPr>
          <p:cNvPr id="9" name="Rectangle 8">
            <a:extLst>
              <a:ext uri="{FF2B5EF4-FFF2-40B4-BE49-F238E27FC236}">
                <a16:creationId xmlns:a16="http://schemas.microsoft.com/office/drawing/2014/main" id="{12BFD0F9-3D1A-4501-B5DC-1E6E62C55109}"/>
              </a:ext>
            </a:extLst>
          </p:cNvPr>
          <p:cNvSpPr/>
          <p:nvPr userDrawn="1"/>
        </p:nvSpPr>
        <p:spPr>
          <a:xfrm flipV="1">
            <a:off x="0" y="935755"/>
            <a:ext cx="12192000" cy="45719"/>
          </a:xfrm>
          <a:prstGeom prst="rect">
            <a:avLst/>
          </a:prstGeom>
          <a:solidFill>
            <a:srgbClr val="84C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Text with Image">
    <p:spTree>
      <p:nvGrpSpPr>
        <p:cNvPr id="1" name=""/>
        <p:cNvGrpSpPr/>
        <p:nvPr/>
      </p:nvGrpSpPr>
      <p:grpSpPr>
        <a:xfrm>
          <a:off x="0" y="0"/>
          <a:ext cx="0" cy="0"/>
          <a:chOff x="0" y="0"/>
          <a:chExt cx="0" cy="0"/>
        </a:xfrm>
      </p:grpSpPr>
      <p:sp>
        <p:nvSpPr>
          <p:cNvPr id="13" name="Content Placeholder 2"/>
          <p:cNvSpPr>
            <a:spLocks noGrp="1"/>
          </p:cNvSpPr>
          <p:nvPr>
            <p:ph idx="1" hasCustomPrompt="1"/>
          </p:nvPr>
        </p:nvSpPr>
        <p:spPr>
          <a:xfrm>
            <a:off x="609601" y="1351723"/>
            <a:ext cx="5219700" cy="4548145"/>
          </a:xfrm>
        </p:spPr>
        <p:txBody>
          <a:bodyPr/>
          <a:lstStyle>
            <a:lvl1pPr marL="0" indent="0">
              <a:buFont typeface="Arial" panose="020B0604020202020204" pitchFamily="34" charset="0"/>
              <a:buNone/>
              <a:defRPr sz="2400" b="1">
                <a:solidFill>
                  <a:srgbClr val="06B3BA"/>
                </a:solidFill>
              </a:defRPr>
            </a:lvl1pPr>
            <a:lvl2pPr marL="742950" indent="-285750">
              <a:buClr>
                <a:srgbClr val="FFC000"/>
              </a:buClr>
              <a:buSzPct val="90000"/>
              <a:buFont typeface="Arial" panose="020B0604020202020204" pitchFamily="34" charset="0"/>
              <a:buChar char="•"/>
              <a:defRPr sz="2400">
                <a:solidFill>
                  <a:schemeClr val="tx1">
                    <a:lumMod val="85000"/>
                    <a:lumOff val="15000"/>
                  </a:schemeClr>
                </a:solidFill>
              </a:defRPr>
            </a:lvl2pPr>
            <a:lvl3pPr marL="1143000" indent="-228600">
              <a:buClr>
                <a:srgbClr val="FFC000"/>
              </a:buClr>
              <a:buFont typeface="Courier New" panose="02070309020205020404" pitchFamily="49" charset="0"/>
              <a:buChar char="o"/>
              <a:defRPr sz="2000">
                <a:solidFill>
                  <a:schemeClr val="tx1">
                    <a:lumMod val="85000"/>
                    <a:lumOff val="15000"/>
                  </a:schemeClr>
                </a:solidFill>
              </a:defRPr>
            </a:lvl3pPr>
            <a:lvl4pPr marL="1600200" indent="-228600">
              <a:buClr>
                <a:srgbClr val="FFC000"/>
              </a:buClr>
              <a:buFont typeface="Wingdings" panose="05000000000000000000" pitchFamily="2" charset="2"/>
              <a:buChar char="§"/>
              <a:defRPr sz="1800">
                <a:solidFill>
                  <a:schemeClr val="tx1">
                    <a:lumMod val="85000"/>
                    <a:lumOff val="15000"/>
                  </a:schemeClr>
                </a:solidFill>
              </a:defRPr>
            </a:lvl4pPr>
          </a:lstStyle>
          <a:p>
            <a:pPr lvl="0"/>
            <a:r>
              <a:rPr lang="en-US" dirty="0"/>
              <a:t>Section Title</a:t>
            </a:r>
          </a:p>
          <a:p>
            <a:pPr marL="742950" marR="0" lvl="1" indent="-285750" algn="l" defTabSz="914400" rtl="0" eaLnBrk="1" fontAlgn="auto" latinLnBrk="0" hangingPunct="1">
              <a:lnSpc>
                <a:spcPct val="100000"/>
              </a:lnSpc>
              <a:spcBef>
                <a:spcPct val="20000"/>
              </a:spcBef>
              <a:spcAft>
                <a:spcPts val="0"/>
              </a:spcAft>
              <a:buClr>
                <a:srgbClr val="84C175"/>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100000"/>
              </a:lnSpc>
              <a:spcBef>
                <a:spcPct val="20000"/>
              </a:spcBef>
              <a:spcAft>
                <a:spcPts val="0"/>
              </a:spcAft>
              <a:buClr>
                <a:srgbClr val="84C175"/>
              </a:buClr>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100000"/>
              </a:lnSpc>
              <a:spcBef>
                <a:spcPct val="20000"/>
              </a:spcBef>
              <a:spcAft>
                <a:spcPts val="0"/>
              </a:spcAft>
              <a:buClr>
                <a:srgbClr val="84C175"/>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Fourth level</a:t>
            </a:r>
          </a:p>
          <a:p>
            <a:pPr lvl="3"/>
            <a:endParaRPr lang="en-US" dirty="0"/>
          </a:p>
        </p:txBody>
      </p:sp>
      <p:sp>
        <p:nvSpPr>
          <p:cNvPr id="11" name="Picture Placeholder 15"/>
          <p:cNvSpPr>
            <a:spLocks noGrp="1"/>
          </p:cNvSpPr>
          <p:nvPr>
            <p:ph type="pic" sz="quarter" idx="10"/>
          </p:nvPr>
        </p:nvSpPr>
        <p:spPr>
          <a:xfrm>
            <a:off x="6362701" y="1360151"/>
            <a:ext cx="5219700" cy="4539716"/>
          </a:xfrm>
        </p:spPr>
        <p:txBody>
          <a:bodyPr/>
          <a:lstStyle/>
          <a:p>
            <a:endParaRPr lang="en-CA" dirty="0"/>
          </a:p>
        </p:txBody>
      </p:sp>
      <p:sp>
        <p:nvSpPr>
          <p:cNvPr id="8" name="Rectangle 7">
            <a:extLst>
              <a:ext uri="{FF2B5EF4-FFF2-40B4-BE49-F238E27FC236}">
                <a16:creationId xmlns:a16="http://schemas.microsoft.com/office/drawing/2014/main" id="{0907E7D0-52A1-4960-9EBE-4BD8CB7A2662}"/>
              </a:ext>
            </a:extLst>
          </p:cNvPr>
          <p:cNvSpPr/>
          <p:nvPr userDrawn="1"/>
        </p:nvSpPr>
        <p:spPr>
          <a:xfrm flipV="1">
            <a:off x="0" y="935755"/>
            <a:ext cx="12192000" cy="45719"/>
          </a:xfrm>
          <a:prstGeom prst="rect">
            <a:avLst/>
          </a:prstGeom>
          <a:solidFill>
            <a:srgbClr val="84C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Tree>
    <p:extLst>
      <p:ext uri="{BB962C8B-B14F-4D97-AF65-F5344CB8AC3E}">
        <p14:creationId xmlns:p14="http://schemas.microsoft.com/office/powerpoint/2010/main" val="450291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ight Text with Image">
    <p:spTree>
      <p:nvGrpSpPr>
        <p:cNvPr id="1" name=""/>
        <p:cNvGrpSpPr/>
        <p:nvPr/>
      </p:nvGrpSpPr>
      <p:grpSpPr>
        <a:xfrm>
          <a:off x="0" y="0"/>
          <a:ext cx="0" cy="0"/>
          <a:chOff x="0" y="0"/>
          <a:chExt cx="0" cy="0"/>
        </a:xfrm>
      </p:grpSpPr>
      <p:sp>
        <p:nvSpPr>
          <p:cNvPr id="13" name="Content Placeholder 2"/>
          <p:cNvSpPr>
            <a:spLocks noGrp="1"/>
          </p:cNvSpPr>
          <p:nvPr>
            <p:ph idx="1" hasCustomPrompt="1"/>
          </p:nvPr>
        </p:nvSpPr>
        <p:spPr>
          <a:xfrm>
            <a:off x="6362701" y="1351723"/>
            <a:ext cx="5219700" cy="4548145"/>
          </a:xfrm>
        </p:spPr>
        <p:txBody>
          <a:bodyPr/>
          <a:lstStyle>
            <a:lvl1pPr marL="0" indent="0">
              <a:buFont typeface="Arial" panose="020B0604020202020204" pitchFamily="34" charset="0"/>
              <a:buNone/>
              <a:defRPr sz="2400" b="1">
                <a:solidFill>
                  <a:srgbClr val="06B3BA"/>
                </a:solidFill>
              </a:defRPr>
            </a:lvl1pPr>
            <a:lvl2pPr marL="742950" indent="-285750">
              <a:buClr>
                <a:srgbClr val="FFC000"/>
              </a:buClr>
              <a:buSzPct val="90000"/>
              <a:buFont typeface="Arial" panose="020B0604020202020204" pitchFamily="34" charset="0"/>
              <a:buChar char="•"/>
              <a:defRPr sz="2400">
                <a:solidFill>
                  <a:schemeClr val="tx1">
                    <a:lumMod val="85000"/>
                    <a:lumOff val="15000"/>
                  </a:schemeClr>
                </a:solidFill>
              </a:defRPr>
            </a:lvl2pPr>
            <a:lvl3pPr marL="1143000" indent="-228600">
              <a:buClr>
                <a:srgbClr val="FFC000"/>
              </a:buClr>
              <a:buFont typeface="Courier New" panose="02070309020205020404" pitchFamily="49" charset="0"/>
              <a:buChar char="o"/>
              <a:defRPr sz="2000">
                <a:solidFill>
                  <a:schemeClr val="tx1">
                    <a:lumMod val="85000"/>
                    <a:lumOff val="15000"/>
                  </a:schemeClr>
                </a:solidFill>
              </a:defRPr>
            </a:lvl3pPr>
            <a:lvl4pPr marL="1600200" indent="-228600">
              <a:buClr>
                <a:srgbClr val="FFC000"/>
              </a:buClr>
              <a:buFont typeface="Wingdings" panose="05000000000000000000" pitchFamily="2" charset="2"/>
              <a:buChar char="§"/>
              <a:defRPr sz="1800">
                <a:solidFill>
                  <a:schemeClr val="tx1">
                    <a:lumMod val="85000"/>
                    <a:lumOff val="15000"/>
                  </a:schemeClr>
                </a:solidFill>
              </a:defRPr>
            </a:lvl4pPr>
          </a:lstStyle>
          <a:p>
            <a:pPr lvl="0"/>
            <a:r>
              <a:rPr lang="en-US" dirty="0"/>
              <a:t>Section Title</a:t>
            </a:r>
          </a:p>
          <a:p>
            <a:pPr marL="742950" marR="0" lvl="1" indent="-285750" algn="l" defTabSz="914400" rtl="0" eaLnBrk="1" fontAlgn="auto" latinLnBrk="0" hangingPunct="1">
              <a:lnSpc>
                <a:spcPct val="100000"/>
              </a:lnSpc>
              <a:spcBef>
                <a:spcPct val="20000"/>
              </a:spcBef>
              <a:spcAft>
                <a:spcPts val="0"/>
              </a:spcAft>
              <a:buClr>
                <a:srgbClr val="84C175"/>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100000"/>
              </a:lnSpc>
              <a:spcBef>
                <a:spcPct val="20000"/>
              </a:spcBef>
              <a:spcAft>
                <a:spcPts val="0"/>
              </a:spcAft>
              <a:buClr>
                <a:srgbClr val="84C175"/>
              </a:buClr>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100000"/>
              </a:lnSpc>
              <a:spcBef>
                <a:spcPct val="20000"/>
              </a:spcBef>
              <a:spcAft>
                <a:spcPts val="0"/>
              </a:spcAft>
              <a:buClr>
                <a:srgbClr val="84C175"/>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Fourth level</a:t>
            </a:r>
          </a:p>
        </p:txBody>
      </p:sp>
      <p:sp>
        <p:nvSpPr>
          <p:cNvPr id="8" name="Picture Placeholder 15"/>
          <p:cNvSpPr>
            <a:spLocks noGrp="1"/>
          </p:cNvSpPr>
          <p:nvPr>
            <p:ph type="pic" sz="quarter" idx="10"/>
          </p:nvPr>
        </p:nvSpPr>
        <p:spPr>
          <a:xfrm>
            <a:off x="630990" y="1360151"/>
            <a:ext cx="5219700" cy="4539716"/>
          </a:xfrm>
        </p:spPr>
        <p:txBody>
          <a:bodyPr/>
          <a:lstStyle/>
          <a:p>
            <a:endParaRPr lang="en-CA"/>
          </a:p>
        </p:txBody>
      </p:sp>
      <p:sp>
        <p:nvSpPr>
          <p:cNvPr id="12" name="Rectangle 11">
            <a:extLst>
              <a:ext uri="{FF2B5EF4-FFF2-40B4-BE49-F238E27FC236}">
                <a16:creationId xmlns:a16="http://schemas.microsoft.com/office/drawing/2014/main" id="{74AF63A4-34A6-4A6F-A6B7-A853C4D9FE31}"/>
              </a:ext>
            </a:extLst>
          </p:cNvPr>
          <p:cNvSpPr/>
          <p:nvPr userDrawn="1"/>
        </p:nvSpPr>
        <p:spPr>
          <a:xfrm flipV="1">
            <a:off x="0" y="935755"/>
            <a:ext cx="12192000" cy="45719"/>
          </a:xfrm>
          <a:prstGeom prst="rect">
            <a:avLst/>
          </a:prstGeom>
          <a:solidFill>
            <a:srgbClr val="84C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Tree>
    <p:extLst>
      <p:ext uri="{BB962C8B-B14F-4D97-AF65-F5344CB8AC3E}">
        <p14:creationId xmlns:p14="http://schemas.microsoft.com/office/powerpoint/2010/main" val="1810393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ith Bottom Image">
    <p:spTree>
      <p:nvGrpSpPr>
        <p:cNvPr id="1" name=""/>
        <p:cNvGrpSpPr/>
        <p:nvPr/>
      </p:nvGrpSpPr>
      <p:grpSpPr>
        <a:xfrm>
          <a:off x="0" y="0"/>
          <a:ext cx="0" cy="0"/>
          <a:chOff x="0" y="0"/>
          <a:chExt cx="0" cy="0"/>
        </a:xfrm>
      </p:grpSpPr>
      <p:sp>
        <p:nvSpPr>
          <p:cNvPr id="13" name="Content Placeholder 2"/>
          <p:cNvSpPr>
            <a:spLocks noGrp="1"/>
          </p:cNvSpPr>
          <p:nvPr>
            <p:ph idx="1" hasCustomPrompt="1"/>
          </p:nvPr>
        </p:nvSpPr>
        <p:spPr>
          <a:xfrm>
            <a:off x="609601" y="1351723"/>
            <a:ext cx="10972800" cy="2148432"/>
          </a:xfrm>
        </p:spPr>
        <p:txBody>
          <a:bodyPr/>
          <a:lstStyle>
            <a:lvl1pPr marL="0" indent="0">
              <a:buFont typeface="Arial" panose="020B0604020202020204" pitchFamily="34" charset="0"/>
              <a:buNone/>
              <a:defRPr sz="2400" b="1">
                <a:solidFill>
                  <a:srgbClr val="06B3BA"/>
                </a:solidFill>
              </a:defRPr>
            </a:lvl1pPr>
            <a:lvl2pPr marL="742950" indent="-285750">
              <a:buClr>
                <a:srgbClr val="FFC000"/>
              </a:buClr>
              <a:buSzPct val="90000"/>
              <a:buFont typeface="Arial" panose="020B0604020202020204" pitchFamily="34" charset="0"/>
              <a:buChar char="•"/>
              <a:defRPr sz="2400">
                <a:solidFill>
                  <a:schemeClr val="tx1">
                    <a:lumMod val="85000"/>
                    <a:lumOff val="15000"/>
                  </a:schemeClr>
                </a:solidFill>
              </a:defRPr>
            </a:lvl2pPr>
            <a:lvl3pPr marL="1143000" indent="-228600">
              <a:buClr>
                <a:srgbClr val="FFC000"/>
              </a:buClr>
              <a:buFont typeface="Courier New" panose="02070309020205020404" pitchFamily="49" charset="0"/>
              <a:buChar char="o"/>
              <a:defRPr sz="2000">
                <a:solidFill>
                  <a:schemeClr val="tx1">
                    <a:lumMod val="85000"/>
                    <a:lumOff val="15000"/>
                  </a:schemeClr>
                </a:solidFill>
              </a:defRPr>
            </a:lvl3pPr>
            <a:lvl4pPr marL="1600200" indent="-228600">
              <a:buClr>
                <a:srgbClr val="FFC000"/>
              </a:buClr>
              <a:buFont typeface="Wingdings" panose="05000000000000000000" pitchFamily="2" charset="2"/>
              <a:buChar char="§"/>
              <a:defRPr sz="1800">
                <a:solidFill>
                  <a:schemeClr val="tx1">
                    <a:lumMod val="85000"/>
                    <a:lumOff val="15000"/>
                  </a:schemeClr>
                </a:solidFill>
              </a:defRPr>
            </a:lvl4pPr>
          </a:lstStyle>
          <a:p>
            <a:pPr lvl="0"/>
            <a:r>
              <a:rPr lang="en-US" dirty="0"/>
              <a:t>Section Title</a:t>
            </a:r>
          </a:p>
          <a:p>
            <a:pPr marL="742950" marR="0" lvl="1" indent="-285750" algn="l" defTabSz="914400" rtl="0" eaLnBrk="1" fontAlgn="auto" latinLnBrk="0" hangingPunct="1">
              <a:lnSpc>
                <a:spcPct val="100000"/>
              </a:lnSpc>
              <a:spcBef>
                <a:spcPct val="20000"/>
              </a:spcBef>
              <a:spcAft>
                <a:spcPts val="0"/>
              </a:spcAft>
              <a:buClr>
                <a:srgbClr val="84C175"/>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100000"/>
              </a:lnSpc>
              <a:spcBef>
                <a:spcPct val="20000"/>
              </a:spcBef>
              <a:spcAft>
                <a:spcPts val="0"/>
              </a:spcAft>
              <a:buClr>
                <a:srgbClr val="84C175"/>
              </a:buClr>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100000"/>
              </a:lnSpc>
              <a:spcBef>
                <a:spcPct val="20000"/>
              </a:spcBef>
              <a:spcAft>
                <a:spcPts val="0"/>
              </a:spcAft>
              <a:buClr>
                <a:srgbClr val="84C175"/>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Fourth level</a:t>
            </a:r>
          </a:p>
        </p:txBody>
      </p:sp>
      <p:sp>
        <p:nvSpPr>
          <p:cNvPr id="8" name="Picture Placeholder 15"/>
          <p:cNvSpPr>
            <a:spLocks noGrp="1"/>
          </p:cNvSpPr>
          <p:nvPr>
            <p:ph type="pic" sz="quarter" idx="10"/>
          </p:nvPr>
        </p:nvSpPr>
        <p:spPr>
          <a:xfrm>
            <a:off x="630989" y="3689685"/>
            <a:ext cx="10951411" cy="2210182"/>
          </a:xfrm>
        </p:spPr>
        <p:txBody>
          <a:bodyPr/>
          <a:lstStyle/>
          <a:p>
            <a:endParaRPr lang="en-CA"/>
          </a:p>
        </p:txBody>
      </p:sp>
      <p:sp>
        <p:nvSpPr>
          <p:cNvPr id="9" name="Rectangle 8">
            <a:extLst>
              <a:ext uri="{FF2B5EF4-FFF2-40B4-BE49-F238E27FC236}">
                <a16:creationId xmlns:a16="http://schemas.microsoft.com/office/drawing/2014/main" id="{BAD0DB60-8B65-42E5-B104-55BEB4D1FFF8}"/>
              </a:ext>
            </a:extLst>
          </p:cNvPr>
          <p:cNvSpPr/>
          <p:nvPr userDrawn="1"/>
        </p:nvSpPr>
        <p:spPr>
          <a:xfrm flipV="1">
            <a:off x="0" y="935755"/>
            <a:ext cx="12192000" cy="45719"/>
          </a:xfrm>
          <a:prstGeom prst="rect">
            <a:avLst/>
          </a:prstGeom>
          <a:solidFill>
            <a:srgbClr val="84C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Tree>
    <p:extLst>
      <p:ext uri="{BB962C8B-B14F-4D97-AF65-F5344CB8AC3E}">
        <p14:creationId xmlns:p14="http://schemas.microsoft.com/office/powerpoint/2010/main" val="53493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4" name="Picture Placeholder 15"/>
          <p:cNvSpPr>
            <a:spLocks noGrp="1"/>
          </p:cNvSpPr>
          <p:nvPr>
            <p:ph type="pic" sz="quarter" idx="10"/>
          </p:nvPr>
        </p:nvSpPr>
        <p:spPr>
          <a:xfrm>
            <a:off x="630989" y="1032847"/>
            <a:ext cx="10951411" cy="4867021"/>
          </a:xfrm>
        </p:spPr>
        <p:txBody>
          <a:bodyPr/>
          <a:lstStyle/>
          <a:p>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5" name="Picture 4" descr="Huron Perth &amp; Area Ontario Health Team&#10;&#10;Description automatically generated">
            <a:extLst>
              <a:ext uri="{FF2B5EF4-FFF2-40B4-BE49-F238E27FC236}">
                <a16:creationId xmlns:a16="http://schemas.microsoft.com/office/drawing/2014/main" id="{A4BC8FD8-3C50-8770-D4EB-C9FA7A4311E5}"/>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09599" y="6140678"/>
            <a:ext cx="2989943" cy="557232"/>
          </a:xfrm>
          <a:prstGeom prst="rect">
            <a:avLst/>
          </a:prstGeom>
        </p:spPr>
      </p:pic>
      <p:sp>
        <p:nvSpPr>
          <p:cNvPr id="7" name="TextBox 6">
            <a:extLst>
              <a:ext uri="{FF2B5EF4-FFF2-40B4-BE49-F238E27FC236}">
                <a16:creationId xmlns:a16="http://schemas.microsoft.com/office/drawing/2014/main" id="{157BF758-C29C-FDC2-9AC8-F534E493C43D}"/>
              </a:ext>
            </a:extLst>
          </p:cNvPr>
          <p:cNvSpPr txBox="1"/>
          <p:nvPr userDrawn="1"/>
        </p:nvSpPr>
        <p:spPr>
          <a:xfrm>
            <a:off x="8244114" y="6167863"/>
            <a:ext cx="3524253" cy="830997"/>
          </a:xfrm>
          <a:prstGeom prst="rect">
            <a:avLst/>
          </a:prstGeom>
          <a:noFill/>
        </p:spPr>
        <p:txBody>
          <a:bodyPr wrap="square" rtlCol="0">
            <a:spAutoFit/>
          </a:bodyPr>
          <a:lstStyle/>
          <a:p>
            <a:pPr algn="r"/>
            <a:r>
              <a:rPr lang="en-CA" sz="2400" b="0" i="0" u="none" strike="noStrike" kern="1200" spc="300" dirty="0">
                <a:solidFill>
                  <a:srgbClr val="84C175"/>
                </a:solidFill>
                <a:effectLst/>
                <a:latin typeface="Arial" panose="020B0604020202020204" pitchFamily="34" charset="0"/>
                <a:ea typeface="+mn-ea"/>
                <a:cs typeface="Arial" panose="020B0604020202020204" pitchFamily="34" charset="0"/>
              </a:rPr>
              <a:t>hpaoht.ca</a:t>
            </a:r>
            <a:endParaRPr lang="en-CA" sz="2400" b="0" i="0" kern="1200" spc="300" dirty="0">
              <a:solidFill>
                <a:srgbClr val="84C175"/>
              </a:solidFill>
              <a:effectLst/>
              <a:latin typeface="Arial" panose="020B0604020202020204" pitchFamily="34" charset="0"/>
              <a:ea typeface="+mn-ea"/>
              <a:cs typeface="Arial" panose="020B0604020202020204" pitchFamily="34" charset="0"/>
            </a:endParaRPr>
          </a:p>
          <a:p>
            <a:pPr algn="l"/>
            <a:endParaRPr lang="en-CA" sz="2400" spc="300"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3" r:id="rId4"/>
    <p:sldLayoutId id="2147483652" r:id="rId5"/>
    <p:sldLayoutId id="2147483666" r:id="rId6"/>
    <p:sldLayoutId id="2147483667" r:id="rId7"/>
    <p:sldLayoutId id="2147483668" r:id="rId8"/>
    <p:sldLayoutId id="2147483664" r:id="rId9"/>
    <p:sldLayoutId id="2147483669" r:id="rId10"/>
  </p:sldLayoutIdLst>
  <p:hf hdr="0" ftr="0" dt="0"/>
  <p:txStyles>
    <p:titleStyle>
      <a:lvl1pPr algn="l" defTabSz="914400" rtl="0" eaLnBrk="1" latinLnBrk="0" hangingPunct="1">
        <a:spcBef>
          <a:spcPct val="0"/>
        </a:spcBef>
        <a:buNone/>
        <a:defRPr sz="3200" b="1" kern="1200">
          <a:solidFill>
            <a:srgbClr val="06B3BA"/>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06B3BA"/>
        </a:buClr>
        <a:buSzPct val="80000"/>
        <a:buFont typeface="Wingdings" panose="05000000000000000000" pitchFamily="2" charset="2"/>
        <a:buChar char="§"/>
        <a:defRPr sz="3200" kern="1200">
          <a:solidFill>
            <a:srgbClr val="06B3BA"/>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84C175"/>
        </a:buClr>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84C175"/>
        </a:buClr>
        <a:buFont typeface="Courier New" panose="02070309020205020404" pitchFamily="49" charset="0"/>
        <a:buChar char="o"/>
        <a:defRPr sz="24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84C175"/>
        </a:buClr>
        <a:buFont typeface="Wingdings" panose="05000000000000000000" pitchFamily="2" charset="2"/>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15335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microsoft.com/office/2018/10/relationships/comments" Target="../comments/modernComment_A13_8EC8D5C.xm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200DE-D5C2-0201-0D66-EC21D985E22E}"/>
              </a:ext>
            </a:extLst>
          </p:cNvPr>
          <p:cNvSpPr>
            <a:spLocks noGrp="1"/>
          </p:cNvSpPr>
          <p:nvPr>
            <p:ph type="ctrTitle"/>
          </p:nvPr>
        </p:nvSpPr>
        <p:spPr>
          <a:xfrm>
            <a:off x="914400" y="2979813"/>
            <a:ext cx="10363200" cy="561500"/>
          </a:xfrm>
        </p:spPr>
        <p:txBody>
          <a:bodyPr anchor="ctr">
            <a:normAutofit/>
          </a:bodyPr>
          <a:lstStyle/>
          <a:p>
            <a:pPr>
              <a:lnSpc>
                <a:spcPct val="90000"/>
              </a:lnSpc>
            </a:pPr>
            <a:r>
              <a:rPr lang="en-CA" b="0" dirty="0"/>
              <a:t>2025 EIDA-R Education Campaign</a:t>
            </a:r>
          </a:p>
        </p:txBody>
      </p:sp>
      <p:sp>
        <p:nvSpPr>
          <p:cNvPr id="3" name="Subtitle 2">
            <a:extLst>
              <a:ext uri="{FF2B5EF4-FFF2-40B4-BE49-F238E27FC236}">
                <a16:creationId xmlns:a16="http://schemas.microsoft.com/office/drawing/2014/main" id="{5AE36B2F-083C-D95F-C5E7-9B85D8036AAF}"/>
              </a:ext>
            </a:extLst>
          </p:cNvPr>
          <p:cNvSpPr>
            <a:spLocks noGrp="1"/>
          </p:cNvSpPr>
          <p:nvPr>
            <p:ph type="subTitle" idx="1"/>
          </p:nvPr>
        </p:nvSpPr>
        <p:spPr>
          <a:xfrm>
            <a:off x="914400" y="3621610"/>
            <a:ext cx="8534400" cy="827192"/>
          </a:xfrm>
        </p:spPr>
        <p:txBody>
          <a:bodyPr>
            <a:normAutofit/>
          </a:bodyPr>
          <a:lstStyle/>
          <a:p>
            <a:r>
              <a:rPr lang="en-US" dirty="0"/>
              <a:t>Fostering Inclusive Practices and a Culture of Belonging Across the HPA-OHT Network</a:t>
            </a:r>
            <a:endParaRPr lang="en-CA" dirty="0"/>
          </a:p>
        </p:txBody>
      </p:sp>
    </p:spTree>
    <p:extLst>
      <p:ext uri="{BB962C8B-B14F-4D97-AF65-F5344CB8AC3E}">
        <p14:creationId xmlns:p14="http://schemas.microsoft.com/office/powerpoint/2010/main" val="363621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42" presetClass="entr" presetSubtype="0" fill="hold" grpId="1" nodeType="withEffect">
                                  <p:stCondLst>
                                    <p:cond delay="250"/>
                                  </p:stCondLst>
                                  <p:iterate type="wd">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4F45-CD7F-F7DA-FC3C-BEBCEA84E537}"/>
              </a:ext>
            </a:extLst>
          </p:cNvPr>
          <p:cNvSpPr>
            <a:spLocks noGrp="1"/>
          </p:cNvSpPr>
          <p:nvPr>
            <p:ph idx="13"/>
          </p:nvPr>
        </p:nvSpPr>
        <p:spPr>
          <a:xfrm>
            <a:off x="501042" y="274484"/>
            <a:ext cx="9979069" cy="4548145"/>
          </a:xfrm>
        </p:spPr>
        <p:txBody>
          <a:bodyPr>
            <a:normAutofit/>
          </a:bodyPr>
          <a:lstStyle/>
          <a:p>
            <a:r>
              <a:rPr lang="en-CA" sz="3600" b="0" dirty="0">
                <a:latin typeface="Comfortaa" pitchFamily="2" charset="0"/>
              </a:rPr>
              <a:t>Commitment to Support Participation</a:t>
            </a:r>
          </a:p>
        </p:txBody>
      </p:sp>
      <p:graphicFrame>
        <p:nvGraphicFramePr>
          <p:cNvPr id="4" name="Diagram 3">
            <a:extLst>
              <a:ext uri="{FF2B5EF4-FFF2-40B4-BE49-F238E27FC236}">
                <a16:creationId xmlns:a16="http://schemas.microsoft.com/office/drawing/2014/main" id="{15EEDC73-90AE-473E-AFF4-F27308963A26}"/>
              </a:ext>
            </a:extLst>
          </p:cNvPr>
          <p:cNvGraphicFramePr/>
          <p:nvPr>
            <p:extLst>
              <p:ext uri="{D42A27DB-BD31-4B8C-83A1-F6EECF244321}">
                <p14:modId xmlns:p14="http://schemas.microsoft.com/office/powerpoint/2010/main" val="3930631504"/>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609600" y="1351723"/>
          <a:ext cx="10551089" cy="4548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07951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anim calcmode="lin" valueType="num">
                                      <p:cBhvr>
                                        <p:cTn id="8" dur="250" fill="hold"/>
                                        <p:tgtEl>
                                          <p:spTgt spid="2"/>
                                        </p:tgtEl>
                                        <p:attrNameLst>
                                          <p:attrName>ppt_x</p:attrName>
                                        </p:attrNameLst>
                                      </p:cBhvr>
                                      <p:tavLst>
                                        <p:tav tm="0">
                                          <p:val>
                                            <p:strVal val="#ppt_x"/>
                                          </p:val>
                                        </p:tav>
                                        <p:tav tm="100000">
                                          <p:val>
                                            <p:strVal val="#ppt_x"/>
                                          </p:val>
                                        </p:tav>
                                      </p:tavLst>
                                    </p:anim>
                                    <p:anim calcmode="lin" valueType="num">
                                      <p:cBhvr>
                                        <p:cTn id="9" dur="2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FA793-4979-4C61-3C4C-99D6056995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F7013B-516B-9CDA-94C2-8DCF0B771387}"/>
              </a:ext>
            </a:extLst>
          </p:cNvPr>
          <p:cNvSpPr>
            <a:spLocks noGrp="1"/>
          </p:cNvSpPr>
          <p:nvPr>
            <p:ph type="ctrTitle" idx="4294967295"/>
          </p:nvPr>
        </p:nvSpPr>
        <p:spPr>
          <a:xfrm>
            <a:off x="5883057" y="2489678"/>
            <a:ext cx="5903935" cy="1143000"/>
          </a:xfrm>
        </p:spPr>
        <p:txBody>
          <a:bodyPr anchor="ctr">
            <a:noAutofit/>
          </a:bodyPr>
          <a:lstStyle/>
          <a:p>
            <a:r>
              <a:rPr lang="en-CA" sz="7200" b="0" dirty="0">
                <a:latin typeface="Comfortaa" pitchFamily="2" charset="0"/>
              </a:rPr>
              <a:t>Questions &amp; Ideas</a:t>
            </a:r>
          </a:p>
        </p:txBody>
      </p:sp>
      <p:pic>
        <p:nvPicPr>
          <p:cNvPr id="6" name="Picture 5" descr="A group of people sitting in a question mark&#10;&#10;Description automatically generated">
            <a:extLst>
              <a:ext uri="{FF2B5EF4-FFF2-40B4-BE49-F238E27FC236}">
                <a16:creationId xmlns:a16="http://schemas.microsoft.com/office/drawing/2014/main" id="{3266BD42-54D7-F033-3AD4-FF1FB3A490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709" y="1057144"/>
            <a:ext cx="4008067" cy="4008067"/>
          </a:xfrm>
          <a:prstGeom prst="rect">
            <a:avLst/>
          </a:prstGeom>
        </p:spPr>
      </p:pic>
    </p:spTree>
    <p:extLst>
      <p:ext uri="{BB962C8B-B14F-4D97-AF65-F5344CB8AC3E}">
        <p14:creationId xmlns:p14="http://schemas.microsoft.com/office/powerpoint/2010/main" val="2120452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1F131-4C22-7071-B9CC-C1DB44F1C9CB}"/>
              </a:ext>
            </a:extLst>
          </p:cNvPr>
          <p:cNvSpPr>
            <a:spLocks noGrp="1"/>
          </p:cNvSpPr>
          <p:nvPr>
            <p:ph type="ctrTitle"/>
          </p:nvPr>
        </p:nvSpPr>
        <p:spPr/>
        <p:txBody>
          <a:bodyPr>
            <a:noAutofit/>
          </a:bodyPr>
          <a:lstStyle/>
          <a:p>
            <a:r>
              <a:rPr lang="en-CA" sz="3500" b="0" dirty="0">
                <a:latin typeface="Roboto Light" panose="02000000000000000000" pitchFamily="2" charset="0"/>
                <a:ea typeface="Roboto Light" panose="02000000000000000000" pitchFamily="2" charset="0"/>
              </a:rPr>
              <a:t>Thank You!</a:t>
            </a:r>
          </a:p>
        </p:txBody>
      </p:sp>
      <p:sp>
        <p:nvSpPr>
          <p:cNvPr id="6" name="Subtitle 5"/>
          <p:cNvSpPr>
            <a:spLocks noGrp="1"/>
          </p:cNvSpPr>
          <p:nvPr>
            <p:ph type="subTitle" idx="1"/>
          </p:nvPr>
        </p:nvSpPr>
        <p:spPr>
          <a:xfrm>
            <a:off x="914400" y="4099290"/>
            <a:ext cx="6125227" cy="1691909"/>
          </a:xfrm>
        </p:spPr>
        <p:txBody>
          <a:bodyPr numCol="1">
            <a:normAutofit/>
          </a:bodyPr>
          <a:lstStyle/>
          <a:p>
            <a:endParaRPr lang="en-CA" dirty="0">
              <a:latin typeface="Roboto Light" panose="02000000000000000000" pitchFamily="2" charset="0"/>
              <a:ea typeface="Roboto Light" panose="02000000000000000000" pitchFamily="2" charset="0"/>
            </a:endParaRPr>
          </a:p>
          <a:p>
            <a:endParaRPr lang="en-CA" dirty="0">
              <a:latin typeface="Roboto Light" panose="02000000000000000000" pitchFamily="2" charset="0"/>
              <a:ea typeface="Roboto Light" panose="02000000000000000000" pitchFamily="2" charset="0"/>
            </a:endParaRPr>
          </a:p>
          <a:p>
            <a:r>
              <a:rPr lang="en-CA" dirty="0">
                <a:latin typeface="Roboto Light" panose="02000000000000000000" pitchFamily="2" charset="0"/>
                <a:ea typeface="Roboto Light" panose="02000000000000000000" pitchFamily="2" charset="0"/>
              </a:rPr>
              <a:t>Funding provided in part by:</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7B028499-836C-85C3-AAD3-461072A24B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2416" y="4513129"/>
            <a:ext cx="3461359" cy="1384544"/>
          </a:xfrm>
          <a:prstGeom prst="rect">
            <a:avLst/>
          </a:prstGeom>
        </p:spPr>
      </p:pic>
    </p:spTree>
    <p:extLst>
      <p:ext uri="{BB962C8B-B14F-4D97-AF65-F5344CB8AC3E}">
        <p14:creationId xmlns:p14="http://schemas.microsoft.com/office/powerpoint/2010/main" val="2445430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31E05-B70E-8F99-3B96-8A7D3418D4E6}"/>
              </a:ext>
            </a:extLst>
          </p:cNvPr>
          <p:cNvSpPr>
            <a:spLocks noGrp="1"/>
          </p:cNvSpPr>
          <p:nvPr>
            <p:ph type="ctrTitle" idx="4294967295"/>
          </p:nvPr>
        </p:nvSpPr>
        <p:spPr>
          <a:xfrm>
            <a:off x="609600" y="274638"/>
            <a:ext cx="10972800" cy="1143000"/>
          </a:xfrm>
        </p:spPr>
        <p:txBody>
          <a:bodyPr anchor="ctr">
            <a:normAutofit/>
          </a:bodyPr>
          <a:lstStyle/>
          <a:p>
            <a:pPr>
              <a:lnSpc>
                <a:spcPct val="90000"/>
              </a:lnSpc>
            </a:pPr>
            <a:r>
              <a:rPr lang="en-CA" sz="3700" b="0" dirty="0">
                <a:latin typeface="Comfortaa" pitchFamily="2" charset="0"/>
              </a:rPr>
              <a:t>Introduction to the HPA-OHT EIDA-R Education Campaign</a:t>
            </a:r>
          </a:p>
        </p:txBody>
      </p:sp>
      <p:sp>
        <p:nvSpPr>
          <p:cNvPr id="5" name="TextBox 4">
            <a:extLst>
              <a:ext uri="{FF2B5EF4-FFF2-40B4-BE49-F238E27FC236}">
                <a16:creationId xmlns:a16="http://schemas.microsoft.com/office/drawing/2014/main" id="{70F81EEA-0286-4EAC-8EFF-9861F2E27095}"/>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 y="1608138"/>
            <a:ext cx="5295900" cy="4352544"/>
          </a:xfrm>
        </p:spPr>
        <p:txBody>
          <a:bodyPr>
            <a:normAutofit/>
          </a:bodyPr>
          <a:lstStyle/>
          <a:p>
            <a:pPr marL="0" indent="0">
              <a:spcBef>
                <a:spcPts val="2500"/>
              </a:spcBef>
              <a:spcAft>
                <a:spcPts val="600"/>
              </a:spcAft>
              <a:buNone/>
            </a:pPr>
            <a:r>
              <a:rPr lang="en-US" sz="1600" dirty="0">
                <a:latin typeface="Roboto Medium" panose="02000000000000000000" pitchFamily="2" charset="0"/>
                <a:ea typeface="Roboto Medium" panose="02000000000000000000" pitchFamily="2" charset="0"/>
              </a:rPr>
              <a:t>Commitment to Equity</a:t>
            </a:r>
          </a:p>
          <a:p>
            <a:pPr marL="0" lvl="1" indent="0">
              <a:spcAft>
                <a:spcPts val="600"/>
              </a:spcAft>
              <a:buNone/>
            </a:pPr>
            <a:r>
              <a:rPr lang="en-US" sz="1600" dirty="0">
                <a:latin typeface="Roboto Light" panose="02000000000000000000" pitchFamily="2" charset="0"/>
                <a:ea typeface="Roboto Light" panose="02000000000000000000" pitchFamily="2" charset="0"/>
              </a:rPr>
              <a:t>Our network is dedicated to promoting equity and ensuring that everyone has access to fair treatment and opportunities.</a:t>
            </a:r>
          </a:p>
          <a:p>
            <a:pPr marL="0" indent="0">
              <a:spcBef>
                <a:spcPts val="2500"/>
              </a:spcBef>
              <a:spcAft>
                <a:spcPts val="600"/>
              </a:spcAft>
              <a:buNone/>
            </a:pPr>
            <a:r>
              <a:rPr lang="en-US" sz="1600" dirty="0">
                <a:latin typeface="Roboto Medium" panose="02000000000000000000" pitchFamily="2" charset="0"/>
                <a:ea typeface="Roboto Medium" panose="02000000000000000000" pitchFamily="2" charset="0"/>
              </a:rPr>
              <a:t>Inclusion and Diversity</a:t>
            </a:r>
          </a:p>
          <a:p>
            <a:pPr marL="0" lvl="1" indent="0">
              <a:spcAft>
                <a:spcPts val="600"/>
              </a:spcAft>
              <a:buNone/>
            </a:pPr>
            <a:r>
              <a:rPr lang="en-US" sz="1600" dirty="0">
                <a:latin typeface="Roboto Light" panose="02000000000000000000" pitchFamily="2" charset="0"/>
                <a:ea typeface="Roboto Light" panose="02000000000000000000" pitchFamily="2" charset="0"/>
              </a:rPr>
              <a:t>We prioritize inclusion and diversity in all our initiatives, creating an environment where everyone feels valued and respected.</a:t>
            </a:r>
          </a:p>
          <a:p>
            <a:pPr marL="0" indent="0">
              <a:spcBef>
                <a:spcPts val="2500"/>
              </a:spcBef>
              <a:spcAft>
                <a:spcPts val="600"/>
              </a:spcAft>
              <a:buNone/>
            </a:pPr>
            <a:r>
              <a:rPr lang="en-US" sz="1600" dirty="0">
                <a:latin typeface="Roboto Medium" panose="02000000000000000000" pitchFamily="2" charset="0"/>
                <a:ea typeface="Roboto Medium" panose="02000000000000000000" pitchFamily="2" charset="0"/>
              </a:rPr>
              <a:t>Culturally Safe Care</a:t>
            </a:r>
          </a:p>
          <a:p>
            <a:pPr marL="0" lvl="1" indent="0">
              <a:spcAft>
                <a:spcPts val="600"/>
              </a:spcAft>
              <a:buNone/>
            </a:pPr>
            <a:r>
              <a:rPr lang="en-US" sz="1600" dirty="0">
                <a:latin typeface="Roboto Light" panose="02000000000000000000" pitchFamily="2" charset="0"/>
                <a:ea typeface="Roboto Light" panose="02000000000000000000" pitchFamily="2" charset="0"/>
              </a:rPr>
              <a:t>The EIDA-R Education Campaign aims to ensure that we provide culturally safe care to all individuals, fostering understanding and respect.</a:t>
            </a:r>
          </a:p>
        </p:txBody>
      </p:sp>
      <p:pic>
        <p:nvPicPr>
          <p:cNvPr id="4" name="Picture 3" descr="A group of businesspeople are indoors in an office. They are sitting on the floor and having a meeting.">
            <a:extLst>
              <a:ext uri="{FF2B5EF4-FFF2-40B4-BE49-F238E27FC236}">
                <a16:creationId xmlns:a16="http://schemas.microsoft.com/office/drawing/2014/main" id="{25AA4E40-CED8-4BF0-A8A8-030A13D18383}"/>
              </a:ext>
            </a:extLst>
          </p:cNvPr>
          <p:cNvPicPr>
            <a:picLocks noChangeAspect="1"/>
          </p:cNvPicPr>
          <p:nvPr/>
        </p:nvPicPr>
        <p:blipFill>
          <a:blip r:embed="rId3"/>
          <a:srcRect l="5377" r="7628" b="2"/>
          <a:stretch/>
        </p:blipFill>
        <p:spPr>
          <a:xfrm>
            <a:off x="6286500" y="1608138"/>
            <a:ext cx="5295900" cy="4352544"/>
          </a:xfrm>
          <a:prstGeom prst="rect">
            <a:avLst/>
          </a:prstGeom>
          <a:noFill/>
        </p:spPr>
      </p:pic>
    </p:spTree>
    <p:extLst>
      <p:ext uri="{BB962C8B-B14F-4D97-AF65-F5344CB8AC3E}">
        <p14:creationId xmlns:p14="http://schemas.microsoft.com/office/powerpoint/2010/main" val="21369102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D8DF1-EF13-4941-54A9-E967BAD5B45E}"/>
              </a:ext>
            </a:extLst>
          </p:cNvPr>
          <p:cNvSpPr>
            <a:spLocks noGrp="1"/>
          </p:cNvSpPr>
          <p:nvPr>
            <p:ph type="ctrTitle" idx="4294967295"/>
          </p:nvPr>
        </p:nvSpPr>
        <p:spPr>
          <a:xfrm>
            <a:off x="609600" y="325818"/>
            <a:ext cx="10972800" cy="1143000"/>
          </a:xfrm>
        </p:spPr>
        <p:txBody>
          <a:bodyPr anchor="ctr">
            <a:normAutofit/>
          </a:bodyPr>
          <a:lstStyle/>
          <a:p>
            <a:r>
              <a:rPr lang="en-CA" sz="4800" b="0" dirty="0">
                <a:latin typeface="Comfortaa" pitchFamily="2" charset="0"/>
              </a:rPr>
              <a:t>Campaign Structure and Timeline</a:t>
            </a:r>
          </a:p>
        </p:txBody>
      </p:sp>
      <p:sp>
        <p:nvSpPr>
          <p:cNvPr id="5" name="TextBox 4">
            <a:extLst>
              <a:ext uri="{FF2B5EF4-FFF2-40B4-BE49-F238E27FC236}">
                <a16:creationId xmlns:a16="http://schemas.microsoft.com/office/drawing/2014/main" id="{BADBFFB4-0A03-4E4E-9EB9-FDA7D6EDB605}"/>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 y="1738002"/>
            <a:ext cx="5716043" cy="4352544"/>
          </a:xfrm>
        </p:spPr>
        <p:txBody>
          <a:bodyPr>
            <a:normAutofit/>
          </a:bodyPr>
          <a:lstStyle/>
          <a:p>
            <a:r>
              <a:rPr lang="en-US" dirty="0">
                <a:latin typeface="Roboto Medium" panose="02000000000000000000" pitchFamily="2" charset="0"/>
                <a:ea typeface="Roboto Medium" panose="02000000000000000000" pitchFamily="2" charset="0"/>
              </a:rPr>
              <a:t>Flexible Learning</a:t>
            </a:r>
            <a:br>
              <a:rPr lang="en-US" dirty="0">
                <a:latin typeface="Roboto Medium" panose="02000000000000000000" pitchFamily="2" charset="0"/>
                <a:ea typeface="Roboto Medium" panose="02000000000000000000" pitchFamily="2" charset="0"/>
              </a:rPr>
            </a:br>
            <a:r>
              <a:rPr lang="en-US" dirty="0">
                <a:latin typeface="Roboto Light" panose="02000000000000000000" pitchFamily="2" charset="0"/>
                <a:ea typeface="Roboto Light" panose="02000000000000000000" pitchFamily="2" charset="0"/>
              </a:rPr>
              <a:t>The campaign is divided into six phases, but you’re free to jump between them, complete what’s relevant, and skip what you’ve already covered.</a:t>
            </a:r>
            <a:br>
              <a:rPr lang="en-US" dirty="0">
                <a:latin typeface="Roboto Light" panose="02000000000000000000" pitchFamily="2" charset="0"/>
                <a:ea typeface="Roboto Light" panose="02000000000000000000" pitchFamily="2" charset="0"/>
              </a:rPr>
            </a:br>
            <a:endParaRPr lang="en-US" dirty="0">
              <a:latin typeface="Roboto Light" panose="02000000000000000000" pitchFamily="2" charset="0"/>
              <a:ea typeface="Roboto Light" panose="02000000000000000000" pitchFamily="2" charset="0"/>
            </a:endParaRPr>
          </a:p>
          <a:p>
            <a:r>
              <a:rPr lang="en-US" dirty="0">
                <a:latin typeface="Roboto Medium" panose="02000000000000000000" pitchFamily="2" charset="0"/>
                <a:ea typeface="Roboto Medium" panose="02000000000000000000" pitchFamily="2" charset="0"/>
              </a:rPr>
              <a:t>Go at Your Own Pace</a:t>
            </a:r>
            <a:br>
              <a:rPr lang="en-US" dirty="0">
                <a:latin typeface="Roboto Medium" panose="02000000000000000000" pitchFamily="2" charset="0"/>
                <a:ea typeface="Roboto Medium" panose="02000000000000000000" pitchFamily="2" charset="0"/>
              </a:rPr>
            </a:br>
            <a:r>
              <a:rPr lang="en-US" dirty="0">
                <a:latin typeface="Roboto Light" panose="02000000000000000000" pitchFamily="2" charset="0"/>
                <a:ea typeface="Roboto Light" panose="02000000000000000000" pitchFamily="2" charset="0"/>
              </a:rPr>
              <a:t>While phases follow a timeline, you can engage with them at your convenience—your journey, your timeline.</a:t>
            </a:r>
          </a:p>
          <a:p>
            <a:br>
              <a:rPr lang="en-US" dirty="0">
                <a:latin typeface="Roboto Medium" panose="02000000000000000000" pitchFamily="2" charset="0"/>
                <a:ea typeface="Roboto Medium" panose="02000000000000000000" pitchFamily="2" charset="0"/>
              </a:rPr>
            </a:br>
            <a:r>
              <a:rPr lang="en-US" dirty="0">
                <a:latin typeface="Roboto Medium" panose="02000000000000000000" pitchFamily="2" charset="0"/>
                <a:ea typeface="Roboto Medium" panose="02000000000000000000" pitchFamily="2" charset="0"/>
              </a:rPr>
              <a:t>No Need to Repeat</a:t>
            </a:r>
            <a:br>
              <a:rPr lang="en-US" dirty="0">
                <a:latin typeface="Roboto Medium" panose="02000000000000000000" pitchFamily="2" charset="0"/>
                <a:ea typeface="Roboto Medium" panose="02000000000000000000" pitchFamily="2" charset="0"/>
              </a:rPr>
            </a:br>
            <a:r>
              <a:rPr lang="en-US" dirty="0">
                <a:latin typeface="Roboto Light" panose="02000000000000000000" pitchFamily="2" charset="0"/>
                <a:ea typeface="Roboto Light" panose="02000000000000000000" pitchFamily="2" charset="0"/>
              </a:rPr>
              <a:t>If you’ve completed similar content elsewhere, that’s fine! The campaign is designed for flexibility, so you can focus on what you need when you need it.</a:t>
            </a:r>
          </a:p>
        </p:txBody>
      </p:sp>
      <p:pic>
        <p:nvPicPr>
          <p:cNvPr id="4" name="Picture 3" descr="A art of people and a tree&#10;&#10;Description automatically generated">
            <a:extLst>
              <a:ext uri="{FF2B5EF4-FFF2-40B4-BE49-F238E27FC236}">
                <a16:creationId xmlns:a16="http://schemas.microsoft.com/office/drawing/2014/main" id="{2795FAC3-283B-54D2-7A75-A71C23ADBB82}"/>
              </a:ext>
            </a:extLst>
          </p:cNvPr>
          <p:cNvPicPr>
            <a:picLocks noChangeAspect="1"/>
          </p:cNvPicPr>
          <p:nvPr/>
        </p:nvPicPr>
        <p:blipFill>
          <a:blip r:embed="rId3" cstate="print">
            <a:extLst>
              <a:ext uri="{28A0092B-C50C-407E-A947-70E740481C1C}">
                <a14:useLocalDpi xmlns:a14="http://schemas.microsoft.com/office/drawing/2010/main" val="0"/>
              </a:ext>
            </a:extLst>
          </a:blip>
          <a:srcRect l="18606" r="8445"/>
          <a:stretch/>
        </p:blipFill>
        <p:spPr>
          <a:xfrm>
            <a:off x="7002050" y="1738002"/>
            <a:ext cx="4869232" cy="3814175"/>
          </a:xfrm>
          <a:prstGeom prst="rect">
            <a:avLst/>
          </a:prstGeom>
        </p:spPr>
      </p:pic>
    </p:spTree>
    <p:extLst>
      <p:ext uri="{BB962C8B-B14F-4D97-AF65-F5344CB8AC3E}">
        <p14:creationId xmlns:p14="http://schemas.microsoft.com/office/powerpoint/2010/main" val="35692373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86598-0AC9-BB70-7C1E-A7FB694C3F32}"/>
              </a:ext>
            </a:extLst>
          </p:cNvPr>
          <p:cNvSpPr>
            <a:spLocks noGrp="1"/>
          </p:cNvSpPr>
          <p:nvPr>
            <p:ph type="ctrTitle" idx="4294967295"/>
          </p:nvPr>
        </p:nvSpPr>
        <p:spPr>
          <a:xfrm>
            <a:off x="609600" y="274638"/>
            <a:ext cx="10972800" cy="1143000"/>
          </a:xfrm>
        </p:spPr>
        <p:txBody>
          <a:bodyPr anchor="ctr">
            <a:normAutofit fontScale="90000"/>
          </a:bodyPr>
          <a:lstStyle/>
          <a:p>
            <a:r>
              <a:rPr lang="en-CA" sz="4800" b="0" dirty="0">
                <a:latin typeface="Comfortaa" pitchFamily="2" charset="0"/>
              </a:rPr>
              <a:t>EIDA-R Education Campaign Phases</a:t>
            </a:r>
          </a:p>
        </p:txBody>
      </p:sp>
      <p:sp>
        <p:nvSpPr>
          <p:cNvPr id="5" name="TextBox 4">
            <a:extLst>
              <a:ext uri="{FF2B5EF4-FFF2-40B4-BE49-F238E27FC236}">
                <a16:creationId xmlns:a16="http://schemas.microsoft.com/office/drawing/2014/main" id="{292FE64F-810E-412A-A788-7265E05A0C7C}"/>
              </a:ext>
            </a:extLst>
          </p:cNvPr>
          <p:cNvSpPr txBox="1"/>
          <p:nvPr/>
        </p:nvSpPr>
        <p:spPr>
          <a:xfrm>
            <a:off x="609600" y="1608138"/>
            <a:ext cx="5295900" cy="4352544"/>
          </a:xfrm>
        </p:spPr>
        <p:txBody>
          <a:bodyPr lIns="91440" tIns="45720" rIns="91440" bIns="45720" rtlCol="0" anchor="t">
            <a:normAutofit/>
          </a:bodyPr>
          <a:lstStyle/>
          <a:p>
            <a:pPr>
              <a:spcAft>
                <a:spcPts val="600"/>
              </a:spcAft>
            </a:pPr>
            <a:r>
              <a:rPr lang="en-US" sz="2000" b="1" dirty="0">
                <a:latin typeface="Roboto Light"/>
                <a:ea typeface="Roboto Light"/>
                <a:cs typeface="Roboto Light"/>
              </a:rPr>
              <a:t>Phase 1:</a:t>
            </a:r>
            <a:r>
              <a:rPr lang="en-US" sz="2000" dirty="0">
                <a:latin typeface="Roboto Light"/>
                <a:ea typeface="Roboto Light"/>
                <a:cs typeface="Roboto Light"/>
              </a:rPr>
              <a:t> Introduction to EIDA-R Principles focuses on foundational knowledge including patient engagement.</a:t>
            </a:r>
            <a:br>
              <a:rPr lang="en-US" sz="2000" dirty="0">
                <a:latin typeface="Roboto Light" panose="02000000000000000000" pitchFamily="2" charset="0"/>
                <a:ea typeface="Roboto Light" panose="02000000000000000000" pitchFamily="2" charset="0"/>
              </a:rPr>
            </a:br>
            <a:r>
              <a:rPr lang="en-US" sz="2000" b="1" dirty="0">
                <a:latin typeface="Roboto Light"/>
                <a:ea typeface="Roboto Light"/>
                <a:cs typeface="Roboto Light"/>
              </a:rPr>
              <a:t>Phase 2:</a:t>
            </a:r>
            <a:r>
              <a:rPr lang="en-US" sz="2000" dirty="0">
                <a:latin typeface="Roboto Light"/>
                <a:ea typeface="Roboto Light"/>
                <a:cs typeface="Roboto Light"/>
              </a:rPr>
              <a:t> Enhances skills for culturally competent care.</a:t>
            </a:r>
            <a:br>
              <a:rPr lang="en-US" sz="2000" dirty="0">
                <a:latin typeface="Roboto Light" panose="02000000000000000000" pitchFamily="2" charset="0"/>
                <a:ea typeface="Roboto Light" panose="02000000000000000000" pitchFamily="2" charset="0"/>
              </a:rPr>
            </a:br>
            <a:r>
              <a:rPr lang="en-US" sz="2000" b="1" dirty="0">
                <a:latin typeface="Roboto Light"/>
                <a:ea typeface="Roboto Light"/>
                <a:cs typeface="Roboto Light"/>
              </a:rPr>
              <a:t>Phase 3: </a:t>
            </a:r>
            <a:r>
              <a:rPr lang="en-US" sz="2000" dirty="0">
                <a:latin typeface="Roboto Light"/>
                <a:ea typeface="Roboto Light"/>
                <a:cs typeface="Roboto Light"/>
              </a:rPr>
              <a:t>Addresses systemic racism and health disparities.</a:t>
            </a:r>
            <a:br>
              <a:rPr lang="en-US" sz="2000" dirty="0">
                <a:latin typeface="Roboto Light" panose="02000000000000000000" pitchFamily="2" charset="0"/>
                <a:ea typeface="Roboto Light" panose="02000000000000000000" pitchFamily="2" charset="0"/>
              </a:rPr>
            </a:br>
            <a:r>
              <a:rPr lang="en-US" sz="2000" b="1" dirty="0">
                <a:latin typeface="Roboto Light"/>
                <a:ea typeface="Roboto Light"/>
                <a:cs typeface="Roboto Light"/>
              </a:rPr>
              <a:t>Phase 4: </a:t>
            </a:r>
            <a:r>
              <a:rPr lang="en-US" sz="2000" dirty="0">
                <a:latin typeface="Roboto Light"/>
                <a:ea typeface="Roboto Light"/>
                <a:cs typeface="Roboto Light"/>
              </a:rPr>
              <a:t>Promotes 2SLGBTQIA+ health equity and gender diversity.</a:t>
            </a:r>
            <a:br>
              <a:rPr lang="en-US" sz="2000" b="1" dirty="0">
                <a:latin typeface="Roboto Light" panose="02000000000000000000" pitchFamily="2" charset="0"/>
                <a:ea typeface="Roboto Light" panose="02000000000000000000" pitchFamily="2" charset="0"/>
              </a:rPr>
            </a:br>
            <a:r>
              <a:rPr lang="en-US" sz="2000" b="1" dirty="0">
                <a:latin typeface="Roboto Light"/>
                <a:ea typeface="Roboto Light"/>
                <a:cs typeface="Roboto Light"/>
              </a:rPr>
              <a:t>Phase 5:</a:t>
            </a:r>
            <a:r>
              <a:rPr lang="en-US" sz="2000" dirty="0">
                <a:latin typeface="Roboto Light"/>
                <a:ea typeface="Roboto Light"/>
                <a:cs typeface="Roboto Light"/>
              </a:rPr>
              <a:t> Builds Indigenous cultural awareness and safety.</a:t>
            </a:r>
            <a:br>
              <a:rPr lang="en-US" sz="2000" dirty="0">
                <a:latin typeface="Roboto Light" panose="02000000000000000000" pitchFamily="2" charset="0"/>
                <a:ea typeface="Roboto Light" panose="02000000000000000000" pitchFamily="2" charset="0"/>
              </a:rPr>
            </a:br>
            <a:r>
              <a:rPr lang="en-US" sz="2000" b="1" dirty="0">
                <a:latin typeface="Roboto Light"/>
                <a:ea typeface="Roboto Light"/>
                <a:cs typeface="Roboto Light"/>
              </a:rPr>
              <a:t>Phase 6:</a:t>
            </a:r>
            <a:r>
              <a:rPr lang="en-US" sz="2000" dirty="0">
                <a:latin typeface="Roboto Light"/>
                <a:ea typeface="Roboto Light"/>
                <a:cs typeface="Roboto Light"/>
              </a:rPr>
              <a:t> Celebrates campaign outcomes and inspires commitment.</a:t>
            </a:r>
          </a:p>
        </p:txBody>
      </p:sp>
      <p:pic>
        <p:nvPicPr>
          <p:cNvPr id="4" name="Picture 3" descr="A Montessori Geography classroom set-up complete with a world map, globes and pencil crayons all sitting out on a desk.  Two young students can be seen blurred in the background working away.">
            <a:extLst>
              <a:ext uri="{FF2B5EF4-FFF2-40B4-BE49-F238E27FC236}">
                <a16:creationId xmlns:a16="http://schemas.microsoft.com/office/drawing/2014/main" id="{9FB88429-F9E6-475B-BDE0-64FEBD29E3C0}"/>
              </a:ext>
            </a:extLst>
          </p:cNvPr>
          <p:cNvPicPr>
            <a:picLocks noChangeAspect="1"/>
          </p:cNvPicPr>
          <p:nvPr/>
        </p:nvPicPr>
        <p:blipFill>
          <a:blip r:embed="rId4"/>
          <a:srcRect l="5298" r="13487" b="2"/>
          <a:stretch/>
        </p:blipFill>
        <p:spPr>
          <a:xfrm>
            <a:off x="6286500" y="1608138"/>
            <a:ext cx="5295900" cy="4352544"/>
          </a:xfrm>
          <a:prstGeom prst="rect">
            <a:avLst/>
          </a:prstGeom>
          <a:noFill/>
        </p:spPr>
      </p:pic>
    </p:spTree>
    <p:extLst>
      <p:ext uri="{BB962C8B-B14F-4D97-AF65-F5344CB8AC3E}">
        <p14:creationId xmlns:p14="http://schemas.microsoft.com/office/powerpoint/2010/main" val="149720412"/>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0E152-5FFE-52E4-79EC-5C1B5DB89DB0}"/>
              </a:ext>
            </a:extLst>
          </p:cNvPr>
          <p:cNvSpPr>
            <a:spLocks noGrp="1"/>
          </p:cNvSpPr>
          <p:nvPr>
            <p:ph type="ctrTitle" idx="4294967295"/>
          </p:nvPr>
        </p:nvSpPr>
        <p:spPr>
          <a:xfrm>
            <a:off x="609600" y="274638"/>
            <a:ext cx="10972800" cy="1143000"/>
          </a:xfrm>
        </p:spPr>
        <p:txBody>
          <a:bodyPr anchor="ctr">
            <a:normAutofit/>
          </a:bodyPr>
          <a:lstStyle/>
          <a:p>
            <a:r>
              <a:rPr lang="en-CA" sz="4800" b="0" dirty="0">
                <a:latin typeface="Comfortaa" pitchFamily="2" charset="0"/>
              </a:rPr>
              <a:t>KPIs and Deliverables Overview</a:t>
            </a:r>
          </a:p>
        </p:txBody>
      </p:sp>
      <p:sp>
        <p:nvSpPr>
          <p:cNvPr id="5" name="TextBox 4">
            <a:extLst>
              <a:ext uri="{FF2B5EF4-FFF2-40B4-BE49-F238E27FC236}">
                <a16:creationId xmlns:a16="http://schemas.microsoft.com/office/drawing/2014/main" id="{ADCFBFBC-32C5-483D-8232-4D6D26C00C8E}"/>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 y="1608138"/>
            <a:ext cx="5295900" cy="4352544"/>
          </a:xfrm>
        </p:spPr>
        <p:txBody>
          <a:bodyPr>
            <a:normAutofit/>
          </a:bodyPr>
          <a:lstStyle/>
          <a:p>
            <a:pPr marL="0" indent="0">
              <a:spcBef>
                <a:spcPts val="2500"/>
              </a:spcBef>
              <a:spcAft>
                <a:spcPts val="600"/>
              </a:spcAft>
              <a:buNone/>
            </a:pPr>
            <a:r>
              <a:rPr lang="en-US" sz="2400" dirty="0">
                <a:latin typeface="Roboto Medium" panose="02000000000000000000" pitchFamily="2" charset="0"/>
                <a:ea typeface="Roboto Medium" panose="02000000000000000000" pitchFamily="2" charset="0"/>
              </a:rPr>
              <a:t>Training Completion Rates</a:t>
            </a:r>
          </a:p>
          <a:p>
            <a:pPr marL="0" lvl="1" indent="0">
              <a:spcAft>
                <a:spcPts val="600"/>
              </a:spcAft>
              <a:buNone/>
            </a:pPr>
            <a:r>
              <a:rPr lang="en-US" sz="2400" dirty="0">
                <a:latin typeface="Roboto Light" panose="02000000000000000000" pitchFamily="2" charset="0"/>
                <a:ea typeface="Roboto Light" panose="02000000000000000000" pitchFamily="2" charset="0"/>
              </a:rPr>
              <a:t>We are tracking the percentage of staff completing each phase of training to ensure effective learning outcomes.</a:t>
            </a:r>
          </a:p>
        </p:txBody>
      </p:sp>
      <p:pic>
        <p:nvPicPr>
          <p:cNvPr id="4" name="Picture 3" descr="Credit score report">
            <a:extLst>
              <a:ext uri="{FF2B5EF4-FFF2-40B4-BE49-F238E27FC236}">
                <a16:creationId xmlns:a16="http://schemas.microsoft.com/office/drawing/2014/main" id="{6498692F-0E8F-41CC-A1C2-308E2807E0FC}"/>
              </a:ext>
            </a:extLst>
          </p:cNvPr>
          <p:cNvPicPr>
            <a:picLocks noChangeAspect="1"/>
          </p:cNvPicPr>
          <p:nvPr/>
        </p:nvPicPr>
        <p:blipFill>
          <a:blip r:embed="rId3"/>
          <a:srcRect t="15260" r="2" b="2555"/>
          <a:stretch/>
        </p:blipFill>
        <p:spPr>
          <a:xfrm>
            <a:off x="6286500" y="1608138"/>
            <a:ext cx="5295900" cy="4352544"/>
          </a:xfrm>
          <a:prstGeom prst="rect">
            <a:avLst/>
          </a:prstGeom>
          <a:noFill/>
        </p:spPr>
      </p:pic>
    </p:spTree>
    <p:extLst>
      <p:ext uri="{BB962C8B-B14F-4D97-AF65-F5344CB8AC3E}">
        <p14:creationId xmlns:p14="http://schemas.microsoft.com/office/powerpoint/2010/main" val="42562179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6020A-DCB4-38A2-0CF2-B8469F3D48F4}"/>
              </a:ext>
            </a:extLst>
          </p:cNvPr>
          <p:cNvSpPr>
            <a:spLocks noGrp="1"/>
          </p:cNvSpPr>
          <p:nvPr>
            <p:ph idx="13"/>
          </p:nvPr>
        </p:nvSpPr>
        <p:spPr>
          <a:xfrm>
            <a:off x="609599" y="288100"/>
            <a:ext cx="6367398" cy="1039660"/>
          </a:xfrm>
        </p:spPr>
        <p:txBody>
          <a:bodyPr>
            <a:noAutofit/>
          </a:bodyPr>
          <a:lstStyle/>
          <a:p>
            <a:r>
              <a:rPr lang="en-CA" sz="3600" b="0" dirty="0">
                <a:latin typeface="Comfortaa" pitchFamily="2" charset="0"/>
              </a:rPr>
              <a:t>Importance</a:t>
            </a:r>
            <a:r>
              <a:rPr lang="en-CA" sz="3200" b="0" dirty="0">
                <a:latin typeface="Comfortaa" pitchFamily="2" charset="0"/>
              </a:rPr>
              <a:t> of Compliance</a:t>
            </a:r>
          </a:p>
        </p:txBody>
      </p:sp>
      <p:graphicFrame>
        <p:nvGraphicFramePr>
          <p:cNvPr id="4" name="Diagram 3">
            <a:extLst>
              <a:ext uri="{FF2B5EF4-FFF2-40B4-BE49-F238E27FC236}">
                <a16:creationId xmlns:a16="http://schemas.microsoft.com/office/drawing/2014/main" id="{A6D02764-3E0D-4D4A-8BF5-DB49F5F12D02}"/>
              </a:ext>
            </a:extLst>
          </p:cNvPr>
          <p:cNvGraphicFramePr/>
          <p:nvPr>
            <p:extLst>
              <p:ext uri="{D42A27DB-BD31-4B8C-83A1-F6EECF244321}">
                <p14:modId xmlns:p14="http://schemas.microsoft.com/office/powerpoint/2010/main" val="1550913826"/>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609601" y="1327760"/>
          <a:ext cx="10972800" cy="4572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29849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anim calcmode="lin" valueType="num">
                                      <p:cBhvr>
                                        <p:cTn id="8" dur="250" fill="hold"/>
                                        <p:tgtEl>
                                          <p:spTgt spid="2"/>
                                        </p:tgtEl>
                                        <p:attrNameLst>
                                          <p:attrName>ppt_x</p:attrName>
                                        </p:attrNameLst>
                                      </p:cBhvr>
                                      <p:tavLst>
                                        <p:tav tm="0">
                                          <p:val>
                                            <p:strVal val="#ppt_x"/>
                                          </p:val>
                                        </p:tav>
                                        <p:tav tm="100000">
                                          <p:val>
                                            <p:strVal val="#ppt_x"/>
                                          </p:val>
                                        </p:tav>
                                      </p:tavLst>
                                    </p:anim>
                                    <p:anim calcmode="lin" valueType="num">
                                      <p:cBhvr>
                                        <p:cTn id="9" dur="2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71FC-69DE-09C0-7324-E3132A9C3AC9}"/>
              </a:ext>
            </a:extLst>
          </p:cNvPr>
          <p:cNvSpPr>
            <a:spLocks noGrp="1"/>
          </p:cNvSpPr>
          <p:nvPr>
            <p:ph type="ctrTitle" idx="4294967295"/>
          </p:nvPr>
        </p:nvSpPr>
        <p:spPr>
          <a:xfrm>
            <a:off x="609600" y="274638"/>
            <a:ext cx="10972800" cy="1143000"/>
          </a:xfrm>
        </p:spPr>
        <p:txBody>
          <a:bodyPr anchor="ctr">
            <a:normAutofit/>
          </a:bodyPr>
          <a:lstStyle/>
          <a:p>
            <a:r>
              <a:rPr lang="en-CA" sz="4800" b="0" dirty="0">
                <a:latin typeface="Comfortaa" pitchFamily="2" charset="0"/>
              </a:rPr>
              <a:t>Incentives for Participation</a:t>
            </a:r>
          </a:p>
        </p:txBody>
      </p:sp>
      <p:pic>
        <p:nvPicPr>
          <p:cNvPr id="4" name="Picture 3" descr="photo of a group of university students at the classroom">
            <a:extLst>
              <a:ext uri="{FF2B5EF4-FFF2-40B4-BE49-F238E27FC236}">
                <a16:creationId xmlns:a16="http://schemas.microsoft.com/office/drawing/2014/main" id="{8B2BDD3E-09D4-4802-AC60-1AA04E504B2D}"/>
              </a:ext>
            </a:extLst>
          </p:cNvPr>
          <p:cNvPicPr>
            <a:picLocks noChangeAspect="1"/>
          </p:cNvPicPr>
          <p:nvPr/>
        </p:nvPicPr>
        <p:blipFill>
          <a:blip r:embed="rId3"/>
          <a:srcRect l="42004" r="9267" b="2"/>
          <a:stretch/>
        </p:blipFill>
        <p:spPr>
          <a:xfrm>
            <a:off x="609600" y="1608138"/>
            <a:ext cx="3177539" cy="4352544"/>
          </a:xfrm>
          <a:prstGeom prst="rect">
            <a:avLst/>
          </a:prstGeom>
          <a:noFill/>
        </p:spPr>
      </p:pic>
      <p:sp>
        <p:nvSpPr>
          <p:cNvPr id="5" name="TextBox 4">
            <a:extLst>
              <a:ext uri="{FF2B5EF4-FFF2-40B4-BE49-F238E27FC236}">
                <a16:creationId xmlns:a16="http://schemas.microsoft.com/office/drawing/2014/main" id="{D4AC4EDF-8C64-40F9-B7DD-33BC545BED64}"/>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168139" y="1608138"/>
            <a:ext cx="7414260" cy="4352544"/>
          </a:xfrm>
        </p:spPr>
        <p:txBody>
          <a:bodyPr>
            <a:normAutofit/>
          </a:bodyPr>
          <a:lstStyle/>
          <a:p>
            <a:pPr marL="0" indent="0">
              <a:spcBef>
                <a:spcPts val="2500"/>
              </a:spcBef>
              <a:spcAft>
                <a:spcPts val="600"/>
              </a:spcAft>
              <a:buNone/>
            </a:pPr>
            <a:r>
              <a:rPr lang="en-US" sz="1500" b="1" dirty="0">
                <a:latin typeface="Roboto Light" panose="02000000000000000000" pitchFamily="2" charset="0"/>
                <a:ea typeface="Roboto Light" panose="02000000000000000000" pitchFamily="2" charset="0"/>
              </a:rPr>
              <a:t>Professional Development Opportunities</a:t>
            </a:r>
          </a:p>
          <a:p>
            <a:pPr marL="0" lvl="1" indent="0">
              <a:spcAft>
                <a:spcPts val="600"/>
              </a:spcAft>
              <a:buNone/>
            </a:pPr>
            <a:r>
              <a:rPr lang="en-US" sz="1500" dirty="0">
                <a:latin typeface="Roboto Light" panose="02000000000000000000" pitchFamily="2" charset="0"/>
                <a:ea typeface="Roboto Light" panose="02000000000000000000" pitchFamily="2" charset="0"/>
              </a:rPr>
              <a:t>We provide various professional development opportunities aimed at enhancing your skills and knowledge within the organization.</a:t>
            </a:r>
          </a:p>
          <a:p>
            <a:pPr marL="0" indent="0">
              <a:spcBef>
                <a:spcPts val="2500"/>
              </a:spcBef>
              <a:spcAft>
                <a:spcPts val="600"/>
              </a:spcAft>
              <a:buNone/>
            </a:pPr>
            <a:r>
              <a:rPr lang="en-US" sz="1500" b="1" dirty="0">
                <a:latin typeface="Roboto Light" panose="02000000000000000000" pitchFamily="2" charset="0"/>
                <a:ea typeface="Roboto Light" panose="02000000000000000000" pitchFamily="2" charset="0"/>
              </a:rPr>
              <a:t>Certificate of Completion</a:t>
            </a:r>
          </a:p>
          <a:p>
            <a:pPr marL="0" lvl="1" indent="0">
              <a:spcAft>
                <a:spcPts val="600"/>
              </a:spcAft>
              <a:buNone/>
            </a:pPr>
            <a:r>
              <a:rPr lang="en-US" sz="1500" dirty="0">
                <a:latin typeface="Roboto Light" panose="02000000000000000000" pitchFamily="2" charset="0"/>
                <a:ea typeface="Roboto Light" panose="02000000000000000000" pitchFamily="2" charset="0"/>
              </a:rPr>
              <a:t>Participants will receive a certificate of completion for their work, recognizing their achievements and commitment to growth.</a:t>
            </a:r>
          </a:p>
          <a:p>
            <a:pPr marL="0" indent="0">
              <a:spcBef>
                <a:spcPts val="2500"/>
              </a:spcBef>
              <a:spcAft>
                <a:spcPts val="600"/>
              </a:spcAft>
              <a:buNone/>
            </a:pPr>
            <a:r>
              <a:rPr lang="en-US" sz="1500" b="1" dirty="0">
                <a:latin typeface="Roboto Light" panose="02000000000000000000" pitchFamily="2" charset="0"/>
                <a:ea typeface="Roboto Light" panose="02000000000000000000" pitchFamily="2" charset="0"/>
              </a:rPr>
              <a:t>Team Strengthening</a:t>
            </a:r>
          </a:p>
          <a:p>
            <a:pPr marL="0" lvl="1" indent="0">
              <a:spcAft>
                <a:spcPts val="600"/>
              </a:spcAft>
              <a:buNone/>
            </a:pPr>
            <a:r>
              <a:rPr lang="en-US" sz="1500" dirty="0">
                <a:latin typeface="Roboto Light" panose="02000000000000000000" pitchFamily="2" charset="0"/>
                <a:ea typeface="Roboto Light" panose="02000000000000000000" pitchFamily="2" charset="0"/>
              </a:rPr>
              <a:t>This initiative supports not only individual growth but also strengthens our overall team dynamics and collaboration.</a:t>
            </a:r>
          </a:p>
          <a:p>
            <a:pPr marL="0" indent="0">
              <a:spcBef>
                <a:spcPts val="2500"/>
              </a:spcBef>
              <a:spcAft>
                <a:spcPts val="600"/>
              </a:spcAft>
              <a:buNone/>
            </a:pPr>
            <a:r>
              <a:rPr lang="en-US" sz="1500" b="1" dirty="0">
                <a:latin typeface="Roboto Light" panose="02000000000000000000" pitchFamily="2" charset="0"/>
                <a:ea typeface="Roboto Light" panose="02000000000000000000" pitchFamily="2" charset="0"/>
              </a:rPr>
              <a:t>Alignment with Organizational Goals</a:t>
            </a:r>
          </a:p>
          <a:p>
            <a:pPr marL="0" lvl="1" indent="0">
              <a:spcAft>
                <a:spcPts val="600"/>
              </a:spcAft>
              <a:buNone/>
            </a:pPr>
            <a:r>
              <a:rPr lang="en-US" sz="1500" dirty="0">
                <a:latin typeface="Roboto Light" panose="02000000000000000000" pitchFamily="2" charset="0"/>
                <a:ea typeface="Roboto Light" panose="02000000000000000000" pitchFamily="2" charset="0"/>
              </a:rPr>
              <a:t>Our professional development initiative aligns with broader organizational goals, fostering a culture of continuous improvement.</a:t>
            </a:r>
          </a:p>
        </p:txBody>
      </p:sp>
    </p:spTree>
    <p:extLst>
      <p:ext uri="{BB962C8B-B14F-4D97-AF65-F5344CB8AC3E}">
        <p14:creationId xmlns:p14="http://schemas.microsoft.com/office/powerpoint/2010/main" val="24879620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C422F-E50C-F225-C6C9-D34B30788A72}"/>
              </a:ext>
            </a:extLst>
          </p:cNvPr>
          <p:cNvSpPr>
            <a:spLocks noGrp="1"/>
          </p:cNvSpPr>
          <p:nvPr>
            <p:ph type="ctrTitle" idx="4294967295"/>
          </p:nvPr>
        </p:nvSpPr>
        <p:spPr>
          <a:xfrm>
            <a:off x="609600" y="274638"/>
            <a:ext cx="10972800" cy="1143000"/>
          </a:xfrm>
        </p:spPr>
        <p:txBody>
          <a:bodyPr anchor="ctr">
            <a:normAutofit/>
          </a:bodyPr>
          <a:lstStyle/>
          <a:p>
            <a:r>
              <a:rPr lang="en-CA" sz="4800" b="0" dirty="0">
                <a:latin typeface="Comfortaa" pitchFamily="2" charset="0"/>
              </a:rPr>
              <a:t>Encouraging Active Participation</a:t>
            </a:r>
          </a:p>
        </p:txBody>
      </p:sp>
      <p:sp>
        <p:nvSpPr>
          <p:cNvPr id="5" name="TextBox 4">
            <a:extLst>
              <a:ext uri="{FF2B5EF4-FFF2-40B4-BE49-F238E27FC236}">
                <a16:creationId xmlns:a16="http://schemas.microsoft.com/office/drawing/2014/main" id="{68451174-AE1B-4E4A-9B02-F63EED8D41C2}"/>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 y="1608138"/>
            <a:ext cx="5295900" cy="4352544"/>
          </a:xfrm>
        </p:spPr>
        <p:txBody>
          <a:bodyPr>
            <a:normAutofit/>
          </a:bodyPr>
          <a:lstStyle/>
          <a:p>
            <a:pPr marL="0" indent="0">
              <a:spcBef>
                <a:spcPts val="2500"/>
              </a:spcBef>
              <a:spcAft>
                <a:spcPts val="600"/>
              </a:spcAft>
              <a:buNone/>
            </a:pPr>
            <a:r>
              <a:rPr lang="en-US" sz="1600" dirty="0">
                <a:latin typeface="Roboto Medium" panose="02000000000000000000" pitchFamily="2" charset="0"/>
                <a:ea typeface="Roboto Medium" panose="02000000000000000000" pitchFamily="2" charset="0"/>
              </a:rPr>
              <a:t>Importance of Engagement</a:t>
            </a:r>
          </a:p>
          <a:p>
            <a:pPr marL="0" lvl="1" indent="0">
              <a:spcAft>
                <a:spcPts val="600"/>
              </a:spcAft>
              <a:buNone/>
            </a:pPr>
            <a:r>
              <a:rPr lang="en-US" sz="1600" dirty="0">
                <a:latin typeface="Roboto Light" panose="02000000000000000000" pitchFamily="2" charset="0"/>
                <a:ea typeface="Roboto Light" panose="02000000000000000000" pitchFamily="2" charset="0"/>
              </a:rPr>
              <a:t>Engagement is crucial for the success of the EIDA-R Education Campaign, fostering a collaborative environment.</a:t>
            </a:r>
          </a:p>
          <a:p>
            <a:pPr marL="0" indent="0">
              <a:spcBef>
                <a:spcPts val="2500"/>
              </a:spcBef>
              <a:spcAft>
                <a:spcPts val="600"/>
              </a:spcAft>
              <a:buNone/>
            </a:pPr>
            <a:r>
              <a:rPr lang="en-US" sz="1600" dirty="0">
                <a:latin typeface="Roboto Medium" panose="02000000000000000000" pitchFamily="2" charset="0"/>
                <a:ea typeface="Roboto Medium" panose="02000000000000000000" pitchFamily="2" charset="0"/>
              </a:rPr>
              <a:t>Creating Inclusivity</a:t>
            </a:r>
          </a:p>
          <a:p>
            <a:pPr marL="0" lvl="1" indent="0">
              <a:spcAft>
                <a:spcPts val="600"/>
              </a:spcAft>
              <a:buNone/>
            </a:pPr>
            <a:r>
              <a:rPr lang="en-US" sz="1600" dirty="0">
                <a:latin typeface="Roboto Light" panose="02000000000000000000" pitchFamily="2" charset="0"/>
                <a:ea typeface="Roboto Light" panose="02000000000000000000" pitchFamily="2" charset="0"/>
              </a:rPr>
              <a:t>Active participation helps in creating an inclusive environment, promoting cooperation and understanding among all members.</a:t>
            </a:r>
          </a:p>
          <a:p>
            <a:pPr marL="0" indent="0">
              <a:spcBef>
                <a:spcPts val="2500"/>
              </a:spcBef>
              <a:spcAft>
                <a:spcPts val="600"/>
              </a:spcAft>
              <a:buNone/>
            </a:pPr>
            <a:r>
              <a:rPr lang="en-US" sz="1600" dirty="0">
                <a:latin typeface="Roboto Medium" panose="02000000000000000000" pitchFamily="2" charset="0"/>
                <a:ea typeface="Roboto Medium" panose="02000000000000000000" pitchFamily="2" charset="0"/>
              </a:rPr>
              <a:t>Promoting Organizational Values</a:t>
            </a:r>
          </a:p>
          <a:p>
            <a:pPr marL="0" lvl="1" indent="0">
              <a:spcAft>
                <a:spcPts val="600"/>
              </a:spcAft>
              <a:buNone/>
            </a:pPr>
            <a:r>
              <a:rPr lang="en-US" sz="1600" dirty="0">
                <a:latin typeface="Roboto Light" panose="02000000000000000000" pitchFamily="2" charset="0"/>
                <a:ea typeface="Roboto Light" panose="02000000000000000000" pitchFamily="2" charset="0"/>
              </a:rPr>
              <a:t>By participating, you contribute to promoting the values of our organization and enhancing community connections.</a:t>
            </a:r>
          </a:p>
        </p:txBody>
      </p:sp>
      <p:pic>
        <p:nvPicPr>
          <p:cNvPr id="4" name="Picture 3" descr="Teamwork at the office">
            <a:extLst>
              <a:ext uri="{FF2B5EF4-FFF2-40B4-BE49-F238E27FC236}">
                <a16:creationId xmlns:a16="http://schemas.microsoft.com/office/drawing/2014/main" id="{CE9F8B6F-C93B-49EF-98E1-883D609B3C08}"/>
              </a:ext>
            </a:extLst>
          </p:cNvPr>
          <p:cNvPicPr>
            <a:picLocks noChangeAspect="1"/>
          </p:cNvPicPr>
          <p:nvPr/>
        </p:nvPicPr>
        <p:blipFill>
          <a:blip r:embed="rId3"/>
          <a:srcRect l="18782" r="2" b="2"/>
          <a:stretch/>
        </p:blipFill>
        <p:spPr>
          <a:xfrm>
            <a:off x="6286500" y="1608138"/>
            <a:ext cx="5295900" cy="4352544"/>
          </a:xfrm>
          <a:prstGeom prst="rect">
            <a:avLst/>
          </a:prstGeom>
          <a:noFill/>
        </p:spPr>
      </p:pic>
    </p:spTree>
    <p:extLst>
      <p:ext uri="{BB962C8B-B14F-4D97-AF65-F5344CB8AC3E}">
        <p14:creationId xmlns:p14="http://schemas.microsoft.com/office/powerpoint/2010/main" val="34013499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909A9-9563-BEAA-C8ED-D85AAB23F49C}"/>
              </a:ext>
            </a:extLst>
          </p:cNvPr>
          <p:cNvSpPr>
            <a:spLocks noGrp="1"/>
          </p:cNvSpPr>
          <p:nvPr>
            <p:ph type="ctrTitle" idx="4294967295"/>
          </p:nvPr>
        </p:nvSpPr>
        <p:spPr>
          <a:xfrm>
            <a:off x="609600" y="274638"/>
            <a:ext cx="10972800" cy="1143000"/>
          </a:xfrm>
        </p:spPr>
        <p:txBody>
          <a:bodyPr anchor="ctr">
            <a:normAutofit/>
          </a:bodyPr>
          <a:lstStyle/>
          <a:p>
            <a:r>
              <a:rPr lang="en-CA" sz="4800" b="0" dirty="0">
                <a:latin typeface="Comfortaa" pitchFamily="2" charset="0"/>
              </a:rPr>
              <a:t>Action Required: Next Steps</a:t>
            </a:r>
          </a:p>
        </p:txBody>
      </p:sp>
      <p:sp>
        <p:nvSpPr>
          <p:cNvPr id="5" name="TextBox 4">
            <a:extLst>
              <a:ext uri="{FF2B5EF4-FFF2-40B4-BE49-F238E27FC236}">
                <a16:creationId xmlns:a16="http://schemas.microsoft.com/office/drawing/2014/main" id="{61ACE414-7CA6-42C6-8D90-F4CC5A82265D}"/>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 y="1608138"/>
            <a:ext cx="5295900" cy="4352544"/>
          </a:xfrm>
        </p:spPr>
        <p:txBody>
          <a:bodyPr>
            <a:normAutofit/>
          </a:bodyPr>
          <a:lstStyle/>
          <a:p>
            <a:pPr marL="0" indent="0">
              <a:spcBef>
                <a:spcPts val="2500"/>
              </a:spcBef>
              <a:spcAft>
                <a:spcPts val="600"/>
              </a:spcAft>
              <a:buNone/>
            </a:pPr>
            <a:r>
              <a:rPr lang="en-US" dirty="0">
                <a:latin typeface="Roboto Medium" panose="02000000000000000000" pitchFamily="2" charset="0"/>
                <a:ea typeface="Roboto Medium" panose="02000000000000000000" pitchFamily="2" charset="0"/>
              </a:rPr>
              <a:t>Register for the Campaign</a:t>
            </a:r>
          </a:p>
          <a:p>
            <a:pPr marL="0" lvl="1" indent="0">
              <a:spcAft>
                <a:spcPts val="600"/>
              </a:spcAft>
              <a:buNone/>
            </a:pPr>
            <a:r>
              <a:rPr lang="en-US" dirty="0">
                <a:latin typeface="Roboto Light" panose="02000000000000000000" pitchFamily="2" charset="0"/>
                <a:ea typeface="Roboto Light" panose="02000000000000000000" pitchFamily="2" charset="0"/>
              </a:rPr>
              <a:t>Please register for the campaign by scanning the QR code or using the provided link. Your participation is essential.</a:t>
            </a:r>
          </a:p>
          <a:p>
            <a:pPr marL="0" indent="0">
              <a:spcBef>
                <a:spcPts val="2500"/>
              </a:spcBef>
              <a:spcAft>
                <a:spcPts val="600"/>
              </a:spcAft>
              <a:buNone/>
            </a:pPr>
            <a:r>
              <a:rPr lang="en-US" dirty="0">
                <a:latin typeface="Roboto Medium" panose="02000000000000000000" pitchFamily="2" charset="0"/>
                <a:ea typeface="Roboto Medium" panose="02000000000000000000" pitchFamily="2" charset="0"/>
              </a:rPr>
              <a:t>Leadership Support</a:t>
            </a:r>
          </a:p>
          <a:p>
            <a:pPr marL="0" lvl="1" indent="0">
              <a:spcAft>
                <a:spcPts val="600"/>
              </a:spcAft>
              <a:buNone/>
            </a:pPr>
            <a:r>
              <a:rPr lang="en-US" dirty="0">
                <a:latin typeface="Roboto Light" panose="02000000000000000000" pitchFamily="2" charset="0"/>
                <a:ea typeface="Roboto Light" panose="02000000000000000000" pitchFamily="2" charset="0"/>
              </a:rPr>
              <a:t>Leadership is committed to supporting your participation and providing the necessary resources for success.</a:t>
            </a:r>
          </a:p>
          <a:p>
            <a:pPr lvl="0">
              <a:lnSpc>
                <a:spcPct val="100000"/>
              </a:lnSpc>
              <a:defRPr b="1"/>
            </a:pPr>
            <a:endParaRPr lang="en-CA" dirty="0">
              <a:latin typeface="Roboto Light" panose="02000000000000000000" pitchFamily="2" charset="0"/>
              <a:ea typeface="Roboto Light" panose="02000000000000000000" pitchFamily="2" charset="0"/>
            </a:endParaRPr>
          </a:p>
          <a:p>
            <a:pPr lvl="0">
              <a:lnSpc>
                <a:spcPct val="100000"/>
              </a:lnSpc>
              <a:defRPr b="1"/>
            </a:pPr>
            <a:r>
              <a:rPr lang="en-CA" dirty="0">
                <a:latin typeface="Roboto Light" panose="02000000000000000000" pitchFamily="2" charset="0"/>
                <a:ea typeface="Roboto Light" panose="02000000000000000000" pitchFamily="2" charset="0"/>
              </a:rPr>
              <a:t>Creating Change Together</a:t>
            </a:r>
          </a:p>
          <a:p>
            <a:pPr lvl="0">
              <a:lnSpc>
                <a:spcPct val="100000"/>
              </a:lnSpc>
            </a:pPr>
            <a:r>
              <a:rPr lang="en-CA" dirty="0">
                <a:latin typeface="Roboto Light" panose="02000000000000000000" pitchFamily="2" charset="0"/>
                <a:ea typeface="Roboto Light" panose="02000000000000000000" pitchFamily="2" charset="0"/>
              </a:rPr>
              <a:t>By working together, we can drive impactful change within the organization and our community.</a:t>
            </a:r>
          </a:p>
        </p:txBody>
      </p:sp>
      <p:pic>
        <p:nvPicPr>
          <p:cNvPr id="6" name="Picture 5" descr="A qr code with a paper plane&#10;&#10;Description automatically generated">
            <a:extLst>
              <a:ext uri="{FF2B5EF4-FFF2-40B4-BE49-F238E27FC236}">
                <a16:creationId xmlns:a16="http://schemas.microsoft.com/office/drawing/2014/main" id="{6D6E7688-351C-7A52-24C0-10777D5C63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0630" y="1608137"/>
            <a:ext cx="4352545" cy="4352545"/>
          </a:xfrm>
          <a:prstGeom prst="rect">
            <a:avLst/>
          </a:prstGeom>
        </p:spPr>
      </p:pic>
    </p:spTree>
    <p:extLst>
      <p:ext uri="{BB962C8B-B14F-4D97-AF65-F5344CB8AC3E}">
        <p14:creationId xmlns:p14="http://schemas.microsoft.com/office/powerpoint/2010/main" val="28893965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Powerpoint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2850823-815c-4b6b-9e42-9f662cda2a01" xsi:nil="true"/>
    <lcf76f155ced4ddcb4097134ff3c332f xmlns="9e712a36-d310-4e60-8d68-f7f514c6b47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BB0C97F54E7F4439C3F4CF84147F0AC" ma:contentTypeVersion="18" ma:contentTypeDescription="Create a new document." ma:contentTypeScope="" ma:versionID="af4d245072821844cd11c64f8823aa0d">
  <xsd:schema xmlns:xsd="http://www.w3.org/2001/XMLSchema" xmlns:xs="http://www.w3.org/2001/XMLSchema" xmlns:p="http://schemas.microsoft.com/office/2006/metadata/properties" xmlns:ns2="9e712a36-d310-4e60-8d68-f7f514c6b47e" xmlns:ns3="32850823-815c-4b6b-9e42-9f662cda2a01" targetNamespace="http://schemas.microsoft.com/office/2006/metadata/properties" ma:root="true" ma:fieldsID="f5d8b19047b1063d11766c6a0f88cde0" ns2:_="" ns3:_="">
    <xsd:import namespace="9e712a36-d310-4e60-8d68-f7f514c6b47e"/>
    <xsd:import namespace="32850823-815c-4b6b-9e42-9f662cda2a0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712a36-d310-4e60-8d68-f7f514c6b4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cb5ab7b-b104-41ba-a955-706ee7d4533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50823-815c-4b6b-9e42-9f662cda2a0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df465e6-d8ef-4f29-86c0-162c5f9eb80a}" ma:internalName="TaxCatchAll" ma:showField="CatchAllData" ma:web="32850823-815c-4b6b-9e42-9f662cda2a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2267A4-B0E9-4566-B601-7244AFD96954}">
  <ds:schemaRefs>
    <ds:schemaRef ds:uri="http://schemas.microsoft.com/sharepoint/v3/contenttype/forms"/>
  </ds:schemaRefs>
</ds:datastoreItem>
</file>

<file path=customXml/itemProps2.xml><?xml version="1.0" encoding="utf-8"?>
<ds:datastoreItem xmlns:ds="http://schemas.openxmlformats.org/officeDocument/2006/customXml" ds:itemID="{4BA9CB58-EE25-4D40-89DD-6BEBA48EC813}">
  <ds:schemaRefs>
    <ds:schemaRef ds:uri="http://www.w3.org/XML/1998/namespace"/>
    <ds:schemaRef ds:uri="http://purl.org/dc/terms/"/>
    <ds:schemaRef ds:uri="http://schemas.microsoft.com/office/2006/documentManagement/types"/>
    <ds:schemaRef ds:uri="http://schemas.microsoft.com/office/2006/metadata/properties"/>
    <ds:schemaRef ds:uri="http://purl.org/dc/elements/1.1/"/>
    <ds:schemaRef ds:uri="9e712a36-d310-4e60-8d68-f7f514c6b47e"/>
    <ds:schemaRef ds:uri="http://schemas.openxmlformats.org/package/2006/metadata/core-properties"/>
    <ds:schemaRef ds:uri="http://schemas.microsoft.com/office/infopath/2007/PartnerControls"/>
    <ds:schemaRef ds:uri="32850823-815c-4b6b-9e42-9f662cda2a01"/>
    <ds:schemaRef ds:uri="http://purl.org/dc/dcmitype/"/>
  </ds:schemaRefs>
</ds:datastoreItem>
</file>

<file path=customXml/itemProps3.xml><?xml version="1.0" encoding="utf-8"?>
<ds:datastoreItem xmlns:ds="http://schemas.openxmlformats.org/officeDocument/2006/customXml" ds:itemID="{443AC7FB-7273-4277-BB45-AAE8933074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712a36-d310-4e60-8d68-f7f514c6b47e"/>
    <ds:schemaRef ds:uri="32850823-815c-4b6b-9e42-9f662cda2a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GHI Test Template Final</Template>
  <TotalTime>24105</TotalTime>
  <Words>1119</Words>
  <Application>Microsoft Office PowerPoint</Application>
  <PresentationFormat>Widescreen</PresentationFormat>
  <Paragraphs>83</Paragraphs>
  <Slides>12</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Comfortaa</vt:lpstr>
      <vt:lpstr>Courier New</vt:lpstr>
      <vt:lpstr>Roboto Light</vt:lpstr>
      <vt:lpstr>Roboto Medium</vt:lpstr>
      <vt:lpstr>Wingdings</vt:lpstr>
      <vt:lpstr>Powerpoint Templates</vt:lpstr>
      <vt:lpstr>2025 EIDA-R Education Campaign</vt:lpstr>
      <vt:lpstr>Introduction to the HPA-OHT EIDA-R Education Campaign</vt:lpstr>
      <vt:lpstr>Campaign Structure and Timeline</vt:lpstr>
      <vt:lpstr>EIDA-R Education Campaign Phases</vt:lpstr>
      <vt:lpstr>KPIs and Deliverables Overview</vt:lpstr>
      <vt:lpstr>PowerPoint Presentation</vt:lpstr>
      <vt:lpstr>Incentives for Participation</vt:lpstr>
      <vt:lpstr>Encouraging Active Participation</vt:lpstr>
      <vt:lpstr>Action Required: Next Steps</vt:lpstr>
      <vt:lpstr>PowerPoint Presentation</vt:lpstr>
      <vt:lpstr>Questions &amp; Ideas</vt:lpstr>
      <vt:lpstr>Thank You!</vt:lpstr>
    </vt:vector>
  </TitlesOfParts>
  <Company>Lenovo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General Meeting</dc:title>
  <dc:creator>Sandy Manners</dc:creator>
  <cp:lastModifiedBy>Derek Barnes</cp:lastModifiedBy>
  <cp:revision>89</cp:revision>
  <dcterms:created xsi:type="dcterms:W3CDTF">2010-05-07T17:18:15Z</dcterms:created>
  <dcterms:modified xsi:type="dcterms:W3CDTF">2025-01-18T17:24:16Z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0x0101004BB0C97F54E7F4439C3F4CF84147F0AC</vt:lpwstr>
  </property>
  <property fmtid="{D5CDD505-2E9C-101B-9397-08002B2CF9AE}" pid="3" name="MediaServiceImageTags">
    <vt:lpwstr/>
  </property>
</Properties>
</file>